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</p:sldMasterIdLst>
  <p:notesMasterIdLst>
    <p:notesMasterId r:id="rId13"/>
  </p:notesMasterIdLst>
  <p:sldIdLst>
    <p:sldId id="256" r:id="rId5"/>
    <p:sldId id="305" r:id="rId6"/>
    <p:sldId id="313" r:id="rId7"/>
    <p:sldId id="264" r:id="rId8"/>
    <p:sldId id="266" r:id="rId9"/>
    <p:sldId id="267" r:id="rId10"/>
    <p:sldId id="26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744"/>
  </p:normalViewPr>
  <p:slideViewPr>
    <p:cSldViewPr snapToGrid="0">
      <p:cViewPr varScale="1">
        <p:scale>
          <a:sx n="116" d="100"/>
          <a:sy n="116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eisiegel" userId="1206c160-009f-4d23-8076-031e756c6dba" providerId="ADAL" clId="{5E608F29-CF56-0345-8B3C-21B04FBE1B12}"/>
    <pc:docChg chg="delSld modSld">
      <pc:chgData name="Ashley Beisiegel" userId="1206c160-009f-4d23-8076-031e756c6dba" providerId="ADAL" clId="{5E608F29-CF56-0345-8B3C-21B04FBE1B12}" dt="2022-08-15T18:40:46.672" v="14" actId="20577"/>
      <pc:docMkLst>
        <pc:docMk/>
      </pc:docMkLst>
      <pc:sldChg chg="del">
        <pc:chgData name="Ashley Beisiegel" userId="1206c160-009f-4d23-8076-031e756c6dba" providerId="ADAL" clId="{5E608F29-CF56-0345-8B3C-21B04FBE1B12}" dt="2022-08-03T18:29:32.812" v="0" actId="2696"/>
        <pc:sldMkLst>
          <pc:docMk/>
          <pc:sldMk cId="2698321755" sldId="273"/>
        </pc:sldMkLst>
      </pc:sldChg>
      <pc:sldChg chg="modSp mod">
        <pc:chgData name="Ashley Beisiegel" userId="1206c160-009f-4d23-8076-031e756c6dba" providerId="ADAL" clId="{5E608F29-CF56-0345-8B3C-21B04FBE1B12}" dt="2022-08-15T18:40:46.672" v="14" actId="20577"/>
        <pc:sldMkLst>
          <pc:docMk/>
          <pc:sldMk cId="3684897479" sldId="305"/>
        </pc:sldMkLst>
        <pc:spChg chg="mod">
          <ac:chgData name="Ashley Beisiegel" userId="1206c160-009f-4d23-8076-031e756c6dba" providerId="ADAL" clId="{5E608F29-CF56-0345-8B3C-21B04FBE1B12}" dt="2022-08-15T18:40:46.672" v="14" actId="20577"/>
          <ac:spMkLst>
            <pc:docMk/>
            <pc:sldMk cId="3684897479" sldId="305"/>
            <ac:spMk id="3" creationId="{E49CE19C-49B5-634E-87F7-459B9EE66B03}"/>
          </ac:spMkLst>
        </pc:spChg>
      </pc:sldChg>
    </pc:docChg>
  </pc:docChgLst>
  <pc:docChgLst>
    <pc:chgData name="Jackie Downs" userId="S::jdowns@sffcfoundation.org::750fbc34-7e05-427c-89e6-fc2cdb816eca" providerId="AD" clId="Web-{6DD2C79F-7054-0000-C0EB-D15C6A810EEA}"/>
    <pc:docChg chg="modSld">
      <pc:chgData name="Jackie Downs" userId="S::jdowns@sffcfoundation.org::750fbc34-7e05-427c-89e6-fc2cdb816eca" providerId="AD" clId="Web-{6DD2C79F-7054-0000-C0EB-D15C6A810EEA}" dt="2021-05-14T13:04:19.339" v="3" actId="1076"/>
      <pc:docMkLst>
        <pc:docMk/>
      </pc:docMkLst>
      <pc:sldChg chg="addSp modSp">
        <pc:chgData name="Jackie Downs" userId="S::jdowns@sffcfoundation.org::750fbc34-7e05-427c-89e6-fc2cdb816eca" providerId="AD" clId="Web-{6DD2C79F-7054-0000-C0EB-D15C6A810EEA}" dt="2021-05-14T13:04:19.339" v="3" actId="1076"/>
        <pc:sldMkLst>
          <pc:docMk/>
          <pc:sldMk cId="295432376" sldId="256"/>
        </pc:sldMkLst>
        <pc:spChg chg="add mod">
          <ac:chgData name="Jackie Downs" userId="S::jdowns@sffcfoundation.org::750fbc34-7e05-427c-89e6-fc2cdb816eca" providerId="AD" clId="Web-{6DD2C79F-7054-0000-C0EB-D15C6A810EEA}" dt="2021-05-14T13:04:19.339" v="3" actId="1076"/>
          <ac:spMkLst>
            <pc:docMk/>
            <pc:sldMk cId="295432376" sldId="256"/>
            <ac:spMk id="3" creationId="{47C3FDC8-3496-4266-9ACB-8724715C7100}"/>
          </ac:spMkLst>
        </pc:spChg>
      </pc:sldChg>
    </pc:docChg>
  </pc:docChgLst>
  <pc:docChgLst>
    <pc:chgData name="Ashley Beisiegel" userId="S::adewitt@sffcfoundation.org::1206c160-009f-4d23-8076-031e756c6dba" providerId="AD" clId="Web-{F2B922C2-F1C7-7850-19CF-44E4810615CA}"/>
    <pc:docChg chg="modSld">
      <pc:chgData name="Ashley Beisiegel" userId="S::adewitt@sffcfoundation.org::1206c160-009f-4d23-8076-031e756c6dba" providerId="AD" clId="Web-{F2B922C2-F1C7-7850-19CF-44E4810615CA}" dt="2021-06-03T16:32:26.720" v="17"/>
      <pc:docMkLst>
        <pc:docMk/>
      </pc:docMkLst>
      <pc:sldChg chg="modSp">
        <pc:chgData name="Ashley Beisiegel" userId="S::adewitt@sffcfoundation.org::1206c160-009f-4d23-8076-031e756c6dba" providerId="AD" clId="Web-{F2B922C2-F1C7-7850-19CF-44E4810615CA}" dt="2021-06-03T16:31:28.671" v="10" actId="14100"/>
        <pc:sldMkLst>
          <pc:docMk/>
          <pc:sldMk cId="2534221778" sldId="264"/>
        </pc:sldMkLst>
        <pc:spChg chg="mod">
          <ac:chgData name="Ashley Beisiegel" userId="S::adewitt@sffcfoundation.org::1206c160-009f-4d23-8076-031e756c6dba" providerId="AD" clId="Web-{F2B922C2-F1C7-7850-19CF-44E4810615CA}" dt="2021-06-03T16:31:28.671" v="10" actId="14100"/>
          <ac:spMkLst>
            <pc:docMk/>
            <pc:sldMk cId="2534221778" sldId="264"/>
            <ac:spMk id="3" creationId="{4CCE8705-45B8-45B8-B946-F283EBE26F8F}"/>
          </ac:spMkLst>
        </pc:spChg>
      </pc:sldChg>
      <pc:sldChg chg="modSp">
        <pc:chgData name="Ashley Beisiegel" userId="S::adewitt@sffcfoundation.org::1206c160-009f-4d23-8076-031e756c6dba" providerId="AD" clId="Web-{F2B922C2-F1C7-7850-19CF-44E4810615CA}" dt="2021-06-03T16:32:07.172" v="15" actId="20577"/>
        <pc:sldMkLst>
          <pc:docMk/>
          <pc:sldMk cId="3358561478" sldId="266"/>
        </pc:sldMkLst>
        <pc:spChg chg="mod">
          <ac:chgData name="Ashley Beisiegel" userId="S::adewitt@sffcfoundation.org::1206c160-009f-4d23-8076-031e756c6dba" providerId="AD" clId="Web-{F2B922C2-F1C7-7850-19CF-44E4810615CA}" dt="2021-06-03T16:32:07.172" v="15" actId="20577"/>
          <ac:spMkLst>
            <pc:docMk/>
            <pc:sldMk cId="3358561478" sldId="266"/>
            <ac:spMk id="3" creationId="{E4E72B9A-11FD-461F-8815-076F60E64222}"/>
          </ac:spMkLst>
        </pc:spChg>
      </pc:sldChg>
      <pc:sldChg chg="addSp delSp modSp">
        <pc:chgData name="Ashley Beisiegel" userId="S::adewitt@sffcfoundation.org::1206c160-009f-4d23-8076-031e756c6dba" providerId="AD" clId="Web-{F2B922C2-F1C7-7850-19CF-44E4810615CA}" dt="2021-06-03T16:32:26.720" v="17"/>
        <pc:sldMkLst>
          <pc:docMk/>
          <pc:sldMk cId="3807473895" sldId="271"/>
        </pc:sldMkLst>
        <pc:spChg chg="del">
          <ac:chgData name="Ashley Beisiegel" userId="S::adewitt@sffcfoundation.org::1206c160-009f-4d23-8076-031e756c6dba" providerId="AD" clId="Web-{F2B922C2-F1C7-7850-19CF-44E4810615CA}" dt="2021-06-03T16:32:21.751" v="16"/>
          <ac:spMkLst>
            <pc:docMk/>
            <pc:sldMk cId="3807473895" sldId="271"/>
            <ac:spMk id="3" creationId="{86194C0F-1F4E-402D-BECD-D1F36A9BB1E4}"/>
          </ac:spMkLst>
        </pc:spChg>
        <pc:spChg chg="add del mod">
          <ac:chgData name="Ashley Beisiegel" userId="S::adewitt@sffcfoundation.org::1206c160-009f-4d23-8076-031e756c6dba" providerId="AD" clId="Web-{F2B922C2-F1C7-7850-19CF-44E4810615CA}" dt="2021-06-03T16:32:26.720" v="17"/>
          <ac:spMkLst>
            <pc:docMk/>
            <pc:sldMk cId="3807473895" sldId="271"/>
            <ac:spMk id="5" creationId="{29CA3D2F-2488-435D-9F19-A83C906FBE57}"/>
          </ac:spMkLst>
        </pc:spChg>
      </pc:sldChg>
    </pc:docChg>
  </pc:docChgLst>
  <pc:docChgLst>
    <pc:chgData name="Ashley DeWitt" userId="S::adewitt@sffcfoundation.org::1206c160-009f-4d23-8076-031e756c6dba" providerId="AD" clId="Web-{425C30D7-39A8-1395-1C61-24F539E67B37}"/>
    <pc:docChg chg="modSld">
      <pc:chgData name="Ashley DeWitt" userId="S::adewitt@sffcfoundation.org::1206c160-009f-4d23-8076-031e756c6dba" providerId="AD" clId="Web-{425C30D7-39A8-1395-1C61-24F539E67B37}" dt="2020-06-22T16:37:16.372" v="21" actId="20577"/>
      <pc:docMkLst>
        <pc:docMk/>
      </pc:docMkLst>
      <pc:sldChg chg="addSp delSp modSp">
        <pc:chgData name="Ashley DeWitt" userId="S::adewitt@sffcfoundation.org::1206c160-009f-4d23-8076-031e756c6dba" providerId="AD" clId="Web-{425C30D7-39A8-1395-1C61-24F539E67B37}" dt="2020-06-22T16:37:14.997" v="19" actId="20577"/>
        <pc:sldMkLst>
          <pc:docMk/>
          <pc:sldMk cId="4046754445" sldId="267"/>
        </pc:sldMkLst>
        <pc:spChg chg="mod">
          <ac:chgData name="Ashley DeWitt" userId="S::adewitt@sffcfoundation.org::1206c160-009f-4d23-8076-031e756c6dba" providerId="AD" clId="Web-{425C30D7-39A8-1395-1C61-24F539E67B37}" dt="2020-06-22T16:37:14.997" v="19" actId="20577"/>
          <ac:spMkLst>
            <pc:docMk/>
            <pc:sldMk cId="4046754445" sldId="267"/>
            <ac:spMk id="3" creationId="{447D787E-672D-4732-A5A8-414AE59A7212}"/>
          </ac:spMkLst>
        </pc:spChg>
        <pc:picChg chg="mod">
          <ac:chgData name="Ashley DeWitt" userId="S::adewitt@sffcfoundation.org::1206c160-009f-4d23-8076-031e756c6dba" providerId="AD" clId="Web-{425C30D7-39A8-1395-1C61-24F539E67B37}" dt="2020-06-22T16:36:57.997" v="18" actId="1076"/>
          <ac:picMkLst>
            <pc:docMk/>
            <pc:sldMk cId="4046754445" sldId="267"/>
            <ac:picMk id="5" creationId="{A6741328-095C-472D-A6E5-A6A3B62472F6}"/>
          </ac:picMkLst>
        </pc:picChg>
        <pc:picChg chg="add mod">
          <ac:chgData name="Ashley DeWitt" userId="S::adewitt@sffcfoundation.org::1206c160-009f-4d23-8076-031e756c6dba" providerId="AD" clId="Web-{425C30D7-39A8-1395-1C61-24F539E67B37}" dt="2020-06-22T16:36:51.544" v="17" actId="1076"/>
          <ac:picMkLst>
            <pc:docMk/>
            <pc:sldMk cId="4046754445" sldId="267"/>
            <ac:picMk id="6" creationId="{D4877B8F-63E7-42E4-A673-0E00B235D2F6}"/>
          </ac:picMkLst>
        </pc:picChg>
        <pc:picChg chg="add del">
          <ac:chgData name="Ashley DeWitt" userId="S::adewitt@sffcfoundation.org::1206c160-009f-4d23-8076-031e756c6dba" providerId="AD" clId="Web-{425C30D7-39A8-1395-1C61-24F539E67B37}" dt="2020-06-22T16:36:43.997" v="15"/>
          <ac:picMkLst>
            <pc:docMk/>
            <pc:sldMk cId="4046754445" sldId="267"/>
            <ac:picMk id="8" creationId="{826CD38C-37A1-4EF7-8B57-A4EDF02BE5ED}"/>
          </ac:picMkLst>
        </pc:picChg>
      </pc:sldChg>
    </pc:docChg>
  </pc:docChgLst>
  <pc:docChgLst>
    <pc:chgData name="Ashley DeWitt" userId="S::adewitt@sffcfoundation.org::1206c160-009f-4d23-8076-031e756c6dba" providerId="AD" clId="Web-{E1B6DBFC-3E79-905B-2A2B-A64ABE8110AA}"/>
    <pc:docChg chg="modSld">
      <pc:chgData name="Ashley DeWitt" userId="S::adewitt@sffcfoundation.org::1206c160-009f-4d23-8076-031e756c6dba" providerId="AD" clId="Web-{E1B6DBFC-3E79-905B-2A2B-A64ABE8110AA}" dt="2020-06-22T16:34:59.319" v="12" actId="14100"/>
      <pc:docMkLst>
        <pc:docMk/>
      </pc:docMkLst>
      <pc:sldChg chg="modSp">
        <pc:chgData name="Ashley DeWitt" userId="S::adewitt@sffcfoundation.org::1206c160-009f-4d23-8076-031e756c6dba" providerId="AD" clId="Web-{E1B6DBFC-3E79-905B-2A2B-A64ABE8110AA}" dt="2020-06-22T16:34:59.319" v="12" actId="14100"/>
        <pc:sldMkLst>
          <pc:docMk/>
          <pc:sldMk cId="688478085" sldId="265"/>
        </pc:sldMkLst>
        <pc:spChg chg="mod">
          <ac:chgData name="Ashley DeWitt" userId="S::adewitt@sffcfoundation.org::1206c160-009f-4d23-8076-031e756c6dba" providerId="AD" clId="Web-{E1B6DBFC-3E79-905B-2A2B-A64ABE8110AA}" dt="2020-06-22T16:34:59.319" v="12" actId="14100"/>
          <ac:spMkLst>
            <pc:docMk/>
            <pc:sldMk cId="688478085" sldId="265"/>
            <ac:spMk id="3" creationId="{D12A8DF5-CF5A-441C-9A84-D7049269FFC9}"/>
          </ac:spMkLst>
        </pc:spChg>
      </pc:sldChg>
      <pc:sldChg chg="modSp">
        <pc:chgData name="Ashley DeWitt" userId="S::adewitt@sffcfoundation.org::1206c160-009f-4d23-8076-031e756c6dba" providerId="AD" clId="Web-{E1B6DBFC-3E79-905B-2A2B-A64ABE8110AA}" dt="2020-06-22T16:34:33.661" v="7" actId="1076"/>
        <pc:sldMkLst>
          <pc:docMk/>
          <pc:sldMk cId="4046754445" sldId="267"/>
        </pc:sldMkLst>
        <pc:spChg chg="mod">
          <ac:chgData name="Ashley DeWitt" userId="S::adewitt@sffcfoundation.org::1206c160-009f-4d23-8076-031e756c6dba" providerId="AD" clId="Web-{E1B6DBFC-3E79-905B-2A2B-A64ABE8110AA}" dt="2020-06-22T16:34:30.520" v="5" actId="20577"/>
          <ac:spMkLst>
            <pc:docMk/>
            <pc:sldMk cId="4046754445" sldId="267"/>
            <ac:spMk id="3" creationId="{447D787E-672D-4732-A5A8-414AE59A7212}"/>
          </ac:spMkLst>
        </pc:spChg>
        <pc:picChg chg="mod">
          <ac:chgData name="Ashley DeWitt" userId="S::adewitt@sffcfoundation.org::1206c160-009f-4d23-8076-031e756c6dba" providerId="AD" clId="Web-{E1B6DBFC-3E79-905B-2A2B-A64ABE8110AA}" dt="2020-06-22T16:34:33.661" v="7" actId="1076"/>
          <ac:picMkLst>
            <pc:docMk/>
            <pc:sldMk cId="4046754445" sldId="267"/>
            <ac:picMk id="5" creationId="{A6741328-095C-472D-A6E5-A6A3B62472F6}"/>
          </ac:picMkLst>
        </pc:picChg>
      </pc:sldChg>
    </pc:docChg>
  </pc:docChgLst>
  <pc:docChgLst>
    <pc:chgData name="Ashley DeWitt" userId="S::adewitt@sffcfoundation.org::1206c160-009f-4d23-8076-031e756c6dba" providerId="AD" clId="Web-{1504AADD-6459-5CA2-B365-9CF3F45D965E}"/>
    <pc:docChg chg="modSld">
      <pc:chgData name="Ashley DeWitt" userId="S::adewitt@sffcfoundation.org::1206c160-009f-4d23-8076-031e756c6dba" providerId="AD" clId="Web-{1504AADD-6459-5CA2-B365-9CF3F45D965E}" dt="2020-06-11T17:23:19.298" v="187" actId="1076"/>
      <pc:docMkLst>
        <pc:docMk/>
      </pc:docMkLst>
      <pc:sldChg chg="modSp">
        <pc:chgData name="Ashley DeWitt" userId="S::adewitt@sffcfoundation.org::1206c160-009f-4d23-8076-031e756c6dba" providerId="AD" clId="Web-{1504AADD-6459-5CA2-B365-9CF3F45D965E}" dt="2020-06-11T17:23:19.298" v="187" actId="1076"/>
        <pc:sldMkLst>
          <pc:docMk/>
          <pc:sldMk cId="4046754445" sldId="267"/>
        </pc:sldMkLst>
        <pc:spChg chg="mod">
          <ac:chgData name="Ashley DeWitt" userId="S::adewitt@sffcfoundation.org::1206c160-009f-4d23-8076-031e756c6dba" providerId="AD" clId="Web-{1504AADD-6459-5CA2-B365-9CF3F45D965E}" dt="2020-06-11T17:23:14.610" v="185" actId="20577"/>
          <ac:spMkLst>
            <pc:docMk/>
            <pc:sldMk cId="4046754445" sldId="267"/>
            <ac:spMk id="3" creationId="{447D787E-672D-4732-A5A8-414AE59A7212}"/>
          </ac:spMkLst>
        </pc:spChg>
        <pc:picChg chg="mod">
          <ac:chgData name="Ashley DeWitt" userId="S::adewitt@sffcfoundation.org::1206c160-009f-4d23-8076-031e756c6dba" providerId="AD" clId="Web-{1504AADD-6459-5CA2-B365-9CF3F45D965E}" dt="2020-06-11T17:23:19.298" v="187" actId="1076"/>
          <ac:picMkLst>
            <pc:docMk/>
            <pc:sldMk cId="4046754445" sldId="267"/>
            <ac:picMk id="5" creationId="{A6741328-095C-472D-A6E5-A6A3B62472F6}"/>
          </ac:picMkLst>
        </pc:picChg>
      </pc:sldChg>
    </pc:docChg>
  </pc:docChgLst>
  <pc:docChgLst>
    <pc:chgData name="Ashley DeWitt" userId="S::adewitt@sffcfoundation.org::1206c160-009f-4d23-8076-031e756c6dba" providerId="AD" clId="Web-{DD1B0295-D06C-0FA8-204A-D079759FC671}"/>
    <pc:docChg chg="modSld">
      <pc:chgData name="Ashley DeWitt" userId="S::adewitt@sffcfoundation.org::1206c160-009f-4d23-8076-031e756c6dba" providerId="AD" clId="Web-{DD1B0295-D06C-0FA8-204A-D079759FC671}" dt="2020-06-15T14:28:47.505" v="31" actId="1076"/>
      <pc:docMkLst>
        <pc:docMk/>
      </pc:docMkLst>
      <pc:sldChg chg="modSp">
        <pc:chgData name="Ashley DeWitt" userId="S::adewitt@sffcfoundation.org::1206c160-009f-4d23-8076-031e756c6dba" providerId="AD" clId="Web-{DD1B0295-D06C-0FA8-204A-D079759FC671}" dt="2020-06-15T14:28:11.880" v="16" actId="20577"/>
        <pc:sldMkLst>
          <pc:docMk/>
          <pc:sldMk cId="3796913384" sldId="261"/>
        </pc:sldMkLst>
        <pc:spChg chg="mod">
          <ac:chgData name="Ashley DeWitt" userId="S::adewitt@sffcfoundation.org::1206c160-009f-4d23-8076-031e756c6dba" providerId="AD" clId="Web-{DD1B0295-D06C-0FA8-204A-D079759FC671}" dt="2020-06-15T14:28:11.880" v="16" actId="20577"/>
          <ac:spMkLst>
            <pc:docMk/>
            <pc:sldMk cId="3796913384" sldId="261"/>
            <ac:spMk id="3" creationId="{820089ED-1EDA-8240-9347-4E4A852F9D6B}"/>
          </ac:spMkLst>
        </pc:spChg>
      </pc:sldChg>
      <pc:sldChg chg="modSp">
        <pc:chgData name="Ashley DeWitt" userId="S::adewitt@sffcfoundation.org::1206c160-009f-4d23-8076-031e756c6dba" providerId="AD" clId="Web-{DD1B0295-D06C-0FA8-204A-D079759FC671}" dt="2020-06-15T14:28:47.505" v="31" actId="1076"/>
        <pc:sldMkLst>
          <pc:docMk/>
          <pc:sldMk cId="367985507" sldId="262"/>
        </pc:sldMkLst>
        <pc:spChg chg="mod">
          <ac:chgData name="Ashley DeWitt" userId="S::adewitt@sffcfoundation.org::1206c160-009f-4d23-8076-031e756c6dba" providerId="AD" clId="Web-{DD1B0295-D06C-0FA8-204A-D079759FC671}" dt="2020-06-15T14:28:47.505" v="31" actId="1076"/>
          <ac:spMkLst>
            <pc:docMk/>
            <pc:sldMk cId="367985507" sldId="262"/>
            <ac:spMk id="3" creationId="{53460741-787A-534E-A158-0BBCDFDF6C3A}"/>
          </ac:spMkLst>
        </pc:spChg>
      </pc:sldChg>
      <pc:sldChg chg="modSp">
        <pc:chgData name="Ashley DeWitt" userId="S::adewitt@sffcfoundation.org::1206c160-009f-4d23-8076-031e756c6dba" providerId="AD" clId="Web-{DD1B0295-D06C-0FA8-204A-D079759FC671}" dt="2020-06-15T14:28:38.755" v="30" actId="14100"/>
        <pc:sldMkLst>
          <pc:docMk/>
          <pc:sldMk cId="688478085" sldId="265"/>
        </pc:sldMkLst>
        <pc:spChg chg="mod">
          <ac:chgData name="Ashley DeWitt" userId="S::adewitt@sffcfoundation.org::1206c160-009f-4d23-8076-031e756c6dba" providerId="AD" clId="Web-{DD1B0295-D06C-0FA8-204A-D079759FC671}" dt="2020-06-15T14:28:38.755" v="30" actId="14100"/>
          <ac:spMkLst>
            <pc:docMk/>
            <pc:sldMk cId="688478085" sldId="265"/>
            <ac:spMk id="3" creationId="{D12A8DF5-CF5A-441C-9A84-D7049269FFC9}"/>
          </ac:spMkLst>
        </pc:spChg>
      </pc:sldChg>
      <pc:sldChg chg="modSp">
        <pc:chgData name="Ashley DeWitt" userId="S::adewitt@sffcfoundation.org::1206c160-009f-4d23-8076-031e756c6dba" providerId="AD" clId="Web-{DD1B0295-D06C-0FA8-204A-D079759FC671}" dt="2020-06-15T14:27:28.801" v="3" actId="20577"/>
        <pc:sldMkLst>
          <pc:docMk/>
          <pc:sldMk cId="141635113" sldId="269"/>
        </pc:sldMkLst>
        <pc:spChg chg="mod">
          <ac:chgData name="Ashley DeWitt" userId="S::adewitt@sffcfoundation.org::1206c160-009f-4d23-8076-031e756c6dba" providerId="AD" clId="Web-{DD1B0295-D06C-0FA8-204A-D079759FC671}" dt="2020-06-15T14:27:28.801" v="3" actId="20577"/>
          <ac:spMkLst>
            <pc:docMk/>
            <pc:sldMk cId="141635113" sldId="269"/>
            <ac:spMk id="3" creationId="{9BB78650-B642-4D09-91EA-C23FB053325F}"/>
          </ac:spMkLst>
        </pc:spChg>
      </pc:sldChg>
    </pc:docChg>
  </pc:docChgLst>
  <pc:docChgLst>
    <pc:chgData name="Ashley Beisiegel" userId="S::adewitt@sffcfoundation.org::1206c160-009f-4d23-8076-031e756c6dba" providerId="AD" clId="Web-{22D2B161-BD27-9DD3-C5C8-A83EBE4BFFEF}"/>
    <pc:docChg chg="modSld">
      <pc:chgData name="Ashley Beisiegel" userId="S::adewitt@sffcfoundation.org::1206c160-009f-4d23-8076-031e756c6dba" providerId="AD" clId="Web-{22D2B161-BD27-9DD3-C5C8-A83EBE4BFFEF}" dt="2020-12-01T20:52:04.967" v="78" actId="20577"/>
      <pc:docMkLst>
        <pc:docMk/>
      </pc:docMkLst>
      <pc:sldChg chg="addSp delSp modSp">
        <pc:chgData name="Ashley Beisiegel" userId="S::adewitt@sffcfoundation.org::1206c160-009f-4d23-8076-031e756c6dba" providerId="AD" clId="Web-{22D2B161-BD27-9DD3-C5C8-A83EBE4BFFEF}" dt="2020-12-01T20:37:37.492" v="22" actId="1076"/>
        <pc:sldMkLst>
          <pc:docMk/>
          <pc:sldMk cId="295432376" sldId="256"/>
        </pc:sldMkLst>
        <pc:spChg chg="mod">
          <ac:chgData name="Ashley Beisiegel" userId="S::adewitt@sffcfoundation.org::1206c160-009f-4d23-8076-031e756c6dba" providerId="AD" clId="Web-{22D2B161-BD27-9DD3-C5C8-A83EBE4BFFEF}" dt="2020-12-01T20:37:34.305" v="21" actId="1076"/>
          <ac:spMkLst>
            <pc:docMk/>
            <pc:sldMk cId="295432376" sldId="256"/>
            <ac:spMk id="2" creationId="{B1A4B2C9-C1BB-0E41-AB9E-0065244569F0}"/>
          </ac:spMkLst>
        </pc:spChg>
        <pc:spChg chg="del">
          <ac:chgData name="Ashley Beisiegel" userId="S::adewitt@sffcfoundation.org::1206c160-009f-4d23-8076-031e756c6dba" providerId="AD" clId="Web-{22D2B161-BD27-9DD3-C5C8-A83EBE4BFFEF}" dt="2020-12-01T20:32:02.978" v="9"/>
          <ac:spMkLst>
            <pc:docMk/>
            <pc:sldMk cId="295432376" sldId="256"/>
            <ac:spMk id="3" creationId="{B870DC21-734F-B141-8A61-D7F3BB1BD6F5}"/>
          </ac:spMkLst>
        </pc:spChg>
        <pc:spChg chg="add del mod">
          <ac:chgData name="Ashley Beisiegel" userId="S::adewitt@sffcfoundation.org::1206c160-009f-4d23-8076-031e756c6dba" providerId="AD" clId="Web-{22D2B161-BD27-9DD3-C5C8-A83EBE4BFFEF}" dt="2020-12-01T20:35:05.992" v="16"/>
          <ac:spMkLst>
            <pc:docMk/>
            <pc:sldMk cId="295432376" sldId="256"/>
            <ac:spMk id="6" creationId="{BD3D6BDA-99AB-47CC-A651-C7BD71C71F2F}"/>
          </ac:spMkLst>
        </pc:spChg>
        <pc:picChg chg="mod">
          <ac:chgData name="Ashley Beisiegel" userId="S::adewitt@sffcfoundation.org::1206c160-009f-4d23-8076-031e756c6dba" providerId="AD" clId="Web-{22D2B161-BD27-9DD3-C5C8-A83EBE4BFFEF}" dt="2020-12-01T20:37:37.492" v="22" actId="1076"/>
          <ac:picMkLst>
            <pc:docMk/>
            <pc:sldMk cId="295432376" sldId="256"/>
            <ac:picMk id="4" creationId="{0D5F8978-B869-4777-BD1C-AAB2A7D0B08E}"/>
          </ac:picMkLst>
        </pc:picChg>
      </pc:sldChg>
      <pc:sldChg chg="modSp">
        <pc:chgData name="Ashley Beisiegel" userId="S::adewitt@sffcfoundation.org::1206c160-009f-4d23-8076-031e756c6dba" providerId="AD" clId="Web-{22D2B161-BD27-9DD3-C5C8-A83EBE4BFFEF}" dt="2020-12-01T20:51:31.483" v="64" actId="1076"/>
        <pc:sldMkLst>
          <pc:docMk/>
          <pc:sldMk cId="3796913384" sldId="261"/>
        </pc:sldMkLst>
        <pc:spChg chg="mod">
          <ac:chgData name="Ashley Beisiegel" userId="S::adewitt@sffcfoundation.org::1206c160-009f-4d23-8076-031e756c6dba" providerId="AD" clId="Web-{22D2B161-BD27-9DD3-C5C8-A83EBE4BFFEF}" dt="2020-12-01T20:51:25.796" v="62" actId="20577"/>
          <ac:spMkLst>
            <pc:docMk/>
            <pc:sldMk cId="3796913384" sldId="261"/>
            <ac:spMk id="3" creationId="{820089ED-1EDA-8240-9347-4E4A852F9D6B}"/>
          </ac:spMkLst>
        </pc:spChg>
        <pc:picChg chg="mod">
          <ac:chgData name="Ashley Beisiegel" userId="S::adewitt@sffcfoundation.org::1206c160-009f-4d23-8076-031e756c6dba" providerId="AD" clId="Web-{22D2B161-BD27-9DD3-C5C8-A83EBE4BFFEF}" dt="2020-12-01T20:51:31.483" v="64" actId="1076"/>
          <ac:picMkLst>
            <pc:docMk/>
            <pc:sldMk cId="3796913384" sldId="261"/>
            <ac:picMk id="4" creationId="{A73D55FF-FE01-4965-9A73-CD34E0D3E462}"/>
          </ac:picMkLst>
        </pc:picChg>
      </pc:sldChg>
      <pc:sldChg chg="delSp modSp">
        <pc:chgData name="Ashley Beisiegel" userId="S::adewitt@sffcfoundation.org::1206c160-009f-4d23-8076-031e756c6dba" providerId="AD" clId="Web-{22D2B161-BD27-9DD3-C5C8-A83EBE4BFFEF}" dt="2020-12-01T20:51:01.937" v="59" actId="1076"/>
        <pc:sldMkLst>
          <pc:docMk/>
          <pc:sldMk cId="2534221778" sldId="264"/>
        </pc:sldMkLst>
        <pc:spChg chg="mod">
          <ac:chgData name="Ashley Beisiegel" userId="S::adewitt@sffcfoundation.org::1206c160-009f-4d23-8076-031e756c6dba" providerId="AD" clId="Web-{22D2B161-BD27-9DD3-C5C8-A83EBE4BFFEF}" dt="2020-12-01T20:50:25.734" v="37" actId="20577"/>
          <ac:spMkLst>
            <pc:docMk/>
            <pc:sldMk cId="2534221778" sldId="264"/>
            <ac:spMk id="2" creationId="{22AF8C13-0B6C-47DA-82CB-D8C21A42D4A6}"/>
          </ac:spMkLst>
        </pc:spChg>
        <pc:spChg chg="mod">
          <ac:chgData name="Ashley Beisiegel" userId="S::adewitt@sffcfoundation.org::1206c160-009f-4d23-8076-031e756c6dba" providerId="AD" clId="Web-{22D2B161-BD27-9DD3-C5C8-A83EBE4BFFEF}" dt="2020-12-01T20:50:54.624" v="56" actId="20577"/>
          <ac:spMkLst>
            <pc:docMk/>
            <pc:sldMk cId="2534221778" sldId="264"/>
            <ac:spMk id="3" creationId="{4CCE8705-45B8-45B8-B946-F283EBE26F8F}"/>
          </ac:spMkLst>
        </pc:spChg>
        <pc:picChg chg="del">
          <ac:chgData name="Ashley Beisiegel" userId="S::adewitt@sffcfoundation.org::1206c160-009f-4d23-8076-031e756c6dba" providerId="AD" clId="Web-{22D2B161-BD27-9DD3-C5C8-A83EBE4BFFEF}" dt="2020-12-01T20:50:49.390" v="55"/>
          <ac:picMkLst>
            <pc:docMk/>
            <pc:sldMk cId="2534221778" sldId="264"/>
            <ac:picMk id="4" creationId="{9C8A1219-484D-4C9F-A4D5-1C68D732A2C6}"/>
          </ac:picMkLst>
        </pc:picChg>
        <pc:picChg chg="mod">
          <ac:chgData name="Ashley Beisiegel" userId="S::adewitt@sffcfoundation.org::1206c160-009f-4d23-8076-031e756c6dba" providerId="AD" clId="Web-{22D2B161-BD27-9DD3-C5C8-A83EBE4BFFEF}" dt="2020-12-01T20:51:01.937" v="59" actId="1076"/>
          <ac:picMkLst>
            <pc:docMk/>
            <pc:sldMk cId="2534221778" sldId="264"/>
            <ac:picMk id="5" creationId="{DFE44CC0-BBDB-43A5-B8BF-5ED621F76534}"/>
          </ac:picMkLst>
        </pc:picChg>
      </pc:sldChg>
      <pc:sldChg chg="modSp">
        <pc:chgData name="Ashley Beisiegel" userId="S::adewitt@sffcfoundation.org::1206c160-009f-4d23-8076-031e756c6dba" providerId="AD" clId="Web-{22D2B161-BD27-9DD3-C5C8-A83EBE4BFFEF}" dt="2020-12-01T20:52:04.951" v="77" actId="20577"/>
        <pc:sldMkLst>
          <pc:docMk/>
          <pc:sldMk cId="688478085" sldId="265"/>
        </pc:sldMkLst>
        <pc:spChg chg="mod">
          <ac:chgData name="Ashley Beisiegel" userId="S::adewitt@sffcfoundation.org::1206c160-009f-4d23-8076-031e756c6dba" providerId="AD" clId="Web-{22D2B161-BD27-9DD3-C5C8-A83EBE4BFFEF}" dt="2020-12-01T20:52:04.951" v="77" actId="20577"/>
          <ac:spMkLst>
            <pc:docMk/>
            <pc:sldMk cId="688478085" sldId="265"/>
            <ac:spMk id="3" creationId="{D12A8DF5-CF5A-441C-9A84-D7049269FFC9}"/>
          </ac:spMkLst>
        </pc:spChg>
      </pc:sldChg>
      <pc:sldChg chg="modSp">
        <pc:chgData name="Ashley Beisiegel" userId="S::adewitt@sffcfoundation.org::1206c160-009f-4d23-8076-031e756c6dba" providerId="AD" clId="Web-{22D2B161-BD27-9DD3-C5C8-A83EBE4BFFEF}" dt="2020-12-01T20:30:21.776" v="6" actId="20577"/>
        <pc:sldMkLst>
          <pc:docMk/>
          <pc:sldMk cId="3402444226" sldId="270"/>
        </pc:sldMkLst>
        <pc:spChg chg="mod">
          <ac:chgData name="Ashley Beisiegel" userId="S::adewitt@sffcfoundation.org::1206c160-009f-4d23-8076-031e756c6dba" providerId="AD" clId="Web-{22D2B161-BD27-9DD3-C5C8-A83EBE4BFFEF}" dt="2020-12-01T20:30:10.745" v="2" actId="20577"/>
          <ac:spMkLst>
            <pc:docMk/>
            <pc:sldMk cId="3402444226" sldId="270"/>
            <ac:spMk id="2" creationId="{448F78D9-80C7-4312-992B-8070CC64C90D}"/>
          </ac:spMkLst>
        </pc:spChg>
        <pc:spChg chg="mod">
          <ac:chgData name="Ashley Beisiegel" userId="S::adewitt@sffcfoundation.org::1206c160-009f-4d23-8076-031e756c6dba" providerId="AD" clId="Web-{22D2B161-BD27-9DD3-C5C8-A83EBE4BFFEF}" dt="2020-12-01T20:30:21.776" v="6" actId="20577"/>
          <ac:spMkLst>
            <pc:docMk/>
            <pc:sldMk cId="3402444226" sldId="270"/>
            <ac:spMk id="3" creationId="{AE6A51BE-0275-4851-B413-6B7845FCD063}"/>
          </ac:spMkLst>
        </pc:spChg>
      </pc:sldChg>
    </pc:docChg>
  </pc:docChgLst>
  <pc:docChgLst>
    <pc:chgData name="Ashley Beisiegel" userId="S::adewitt@sffcfoundation.org::1206c160-009f-4d23-8076-031e756c6dba" providerId="AD" clId="Web-{A2C6C29F-D0D2-0000-B00C-D93FBC7490CB}"/>
    <pc:docChg chg="addSld delSld">
      <pc:chgData name="Ashley Beisiegel" userId="S::adewitt@sffcfoundation.org::1206c160-009f-4d23-8076-031e756c6dba" providerId="AD" clId="Web-{A2C6C29F-D0D2-0000-B00C-D93FBC7490CB}" dt="2021-04-28T20:54:48.892" v="1"/>
      <pc:docMkLst>
        <pc:docMk/>
      </pc:docMkLst>
      <pc:sldChg chg="del">
        <pc:chgData name="Ashley Beisiegel" userId="S::adewitt@sffcfoundation.org::1206c160-009f-4d23-8076-031e756c6dba" providerId="AD" clId="Web-{A2C6C29F-D0D2-0000-B00C-D93FBC7490CB}" dt="2021-04-28T20:54:44.220" v="0"/>
        <pc:sldMkLst>
          <pc:docMk/>
          <pc:sldMk cId="141635113" sldId="269"/>
        </pc:sldMkLst>
      </pc:sldChg>
      <pc:sldChg chg="add">
        <pc:chgData name="Ashley Beisiegel" userId="S::adewitt@sffcfoundation.org::1206c160-009f-4d23-8076-031e756c6dba" providerId="AD" clId="Web-{A2C6C29F-D0D2-0000-B00C-D93FBC7490CB}" dt="2021-04-28T20:54:48.892" v="1"/>
        <pc:sldMkLst>
          <pc:docMk/>
          <pc:sldMk cId="2483016896" sldId="272"/>
        </pc:sldMkLst>
      </pc:sldChg>
    </pc:docChg>
  </pc:docChgLst>
  <pc:docChgLst>
    <pc:chgData name="Kelly Jackson" userId="S::kjackson@sffcfoundation.org::0755397c-7597-4155-991c-7892da48e6f8" providerId="AD" clId="Web-{A2B8382B-D14D-212D-AB36-DBF87CA6A6A5}"/>
    <pc:docChg chg="delSld modSld">
      <pc:chgData name="Kelly Jackson" userId="S::kjackson@sffcfoundation.org::0755397c-7597-4155-991c-7892da48e6f8" providerId="AD" clId="Web-{A2B8382B-D14D-212D-AB36-DBF87CA6A6A5}" dt="2020-06-22T16:34:35.099" v="28" actId="20577"/>
      <pc:docMkLst>
        <pc:docMk/>
      </pc:docMkLst>
      <pc:sldChg chg="modSp">
        <pc:chgData name="Kelly Jackson" userId="S::kjackson@sffcfoundation.org::0755397c-7597-4155-991c-7892da48e6f8" providerId="AD" clId="Web-{A2B8382B-D14D-212D-AB36-DBF87CA6A6A5}" dt="2020-06-22T16:34:34.568" v="26" actId="20577"/>
        <pc:sldMkLst>
          <pc:docMk/>
          <pc:sldMk cId="3796913384" sldId="261"/>
        </pc:sldMkLst>
        <pc:spChg chg="mod">
          <ac:chgData name="Kelly Jackson" userId="S::kjackson@sffcfoundation.org::0755397c-7597-4155-991c-7892da48e6f8" providerId="AD" clId="Web-{A2B8382B-D14D-212D-AB36-DBF87CA6A6A5}" dt="2020-06-22T16:34:34.568" v="26" actId="20577"/>
          <ac:spMkLst>
            <pc:docMk/>
            <pc:sldMk cId="3796913384" sldId="261"/>
            <ac:spMk id="3" creationId="{820089ED-1EDA-8240-9347-4E4A852F9D6B}"/>
          </ac:spMkLst>
        </pc:spChg>
      </pc:sldChg>
      <pc:sldChg chg="modSp">
        <pc:chgData name="Kelly Jackson" userId="S::kjackson@sffcfoundation.org::0755397c-7597-4155-991c-7892da48e6f8" providerId="AD" clId="Web-{A2B8382B-D14D-212D-AB36-DBF87CA6A6A5}" dt="2020-06-22T16:33:29.315" v="3" actId="20577"/>
        <pc:sldMkLst>
          <pc:docMk/>
          <pc:sldMk cId="1698105885" sldId="263"/>
        </pc:sldMkLst>
        <pc:spChg chg="mod">
          <ac:chgData name="Kelly Jackson" userId="S::kjackson@sffcfoundation.org::0755397c-7597-4155-991c-7892da48e6f8" providerId="AD" clId="Web-{A2B8382B-D14D-212D-AB36-DBF87CA6A6A5}" dt="2020-06-22T16:33:29.315" v="3" actId="20577"/>
          <ac:spMkLst>
            <pc:docMk/>
            <pc:sldMk cId="1698105885" sldId="263"/>
            <ac:spMk id="3" creationId="{EF1174CB-65F8-49F0-92EE-A74364078139}"/>
          </ac:spMkLst>
        </pc:spChg>
      </pc:sldChg>
      <pc:sldChg chg="del">
        <pc:chgData name="Kelly Jackson" userId="S::kjackson@sffcfoundation.org::0755397c-7597-4155-991c-7892da48e6f8" providerId="AD" clId="Web-{A2B8382B-D14D-212D-AB36-DBF87CA6A6A5}" dt="2020-06-22T16:33:24.206" v="0"/>
        <pc:sldMkLst>
          <pc:docMk/>
          <pc:sldMk cId="1814827544" sldId="268"/>
        </pc:sldMkLst>
      </pc:sldChg>
    </pc:docChg>
  </pc:docChgLst>
  <pc:docChgLst>
    <pc:chgData name="Ashley DeWitt" userId="S::adewitt@sffcfoundation.org::1206c160-009f-4d23-8076-031e756c6dba" providerId="AD" clId="Web-{244C7F30-757B-59CA-A129-622843D00A93}"/>
    <pc:docChg chg="addSld delSld">
      <pc:chgData name="Ashley DeWitt" userId="S::adewitt@sffcfoundation.org::1206c160-009f-4d23-8076-031e756c6dba" providerId="AD" clId="Web-{244C7F30-757B-59CA-A129-622843D00A93}" dt="2020-07-14T21:51:08.668" v="1"/>
      <pc:docMkLst>
        <pc:docMk/>
      </pc:docMkLst>
      <pc:sldChg chg="del">
        <pc:chgData name="Ashley DeWitt" userId="S::adewitt@sffcfoundation.org::1206c160-009f-4d23-8076-031e756c6dba" providerId="AD" clId="Web-{244C7F30-757B-59CA-A129-622843D00A93}" dt="2020-07-14T21:51:03.949" v="0"/>
        <pc:sldMkLst>
          <pc:docMk/>
          <pc:sldMk cId="1266756030" sldId="270"/>
        </pc:sldMkLst>
      </pc:sldChg>
      <pc:sldChg chg="add">
        <pc:chgData name="Ashley DeWitt" userId="S::adewitt@sffcfoundation.org::1206c160-009f-4d23-8076-031e756c6dba" providerId="AD" clId="Web-{244C7F30-757B-59CA-A129-622843D00A93}" dt="2020-07-14T21:51:08.668" v="1"/>
        <pc:sldMkLst>
          <pc:docMk/>
          <pc:sldMk cId="3402444226" sldId="270"/>
        </pc:sldMkLst>
      </pc:sldChg>
    </pc:docChg>
  </pc:docChgLst>
  <pc:docChgLst>
    <pc:chgData name="Ashley DeWitt" userId="S::adewitt@sffcfoundation.org::1206c160-009f-4d23-8076-031e756c6dba" providerId="AD" clId="Web-{6E6BD5C5-27EC-4F9D-6D0A-D5B7D5042200}"/>
    <pc:docChg chg="modSld sldOrd">
      <pc:chgData name="Ashley DeWitt" userId="S::adewitt@sffcfoundation.org::1206c160-009f-4d23-8076-031e756c6dba" providerId="AD" clId="Web-{6E6BD5C5-27EC-4F9D-6D0A-D5B7D5042200}" dt="2020-05-08T16:52:06.940" v="75" actId="20577"/>
      <pc:docMkLst>
        <pc:docMk/>
      </pc:docMkLst>
      <pc:sldChg chg="ord">
        <pc:chgData name="Ashley DeWitt" userId="S::adewitt@sffcfoundation.org::1206c160-009f-4d23-8076-031e756c6dba" providerId="AD" clId="Web-{6E6BD5C5-27EC-4F9D-6D0A-D5B7D5042200}" dt="2020-05-08T16:51:22.893" v="37"/>
        <pc:sldMkLst>
          <pc:docMk/>
          <pc:sldMk cId="1698105885" sldId="263"/>
        </pc:sldMkLst>
      </pc:sldChg>
      <pc:sldChg chg="ord">
        <pc:chgData name="Ashley DeWitt" userId="S::adewitt@sffcfoundation.org::1206c160-009f-4d23-8076-031e756c6dba" providerId="AD" clId="Web-{6E6BD5C5-27EC-4F9D-6D0A-D5B7D5042200}" dt="2020-05-08T16:51:08.174" v="36"/>
        <pc:sldMkLst>
          <pc:docMk/>
          <pc:sldMk cId="2534221778" sldId="264"/>
        </pc:sldMkLst>
      </pc:sldChg>
      <pc:sldChg chg="modSp">
        <pc:chgData name="Ashley DeWitt" userId="S::adewitt@sffcfoundation.org::1206c160-009f-4d23-8076-031e756c6dba" providerId="AD" clId="Web-{6E6BD5C5-27EC-4F9D-6D0A-D5B7D5042200}" dt="2020-05-08T16:52:06.940" v="74" actId="20577"/>
        <pc:sldMkLst>
          <pc:docMk/>
          <pc:sldMk cId="3358561478" sldId="266"/>
        </pc:sldMkLst>
        <pc:spChg chg="mod">
          <ac:chgData name="Ashley DeWitt" userId="S::adewitt@sffcfoundation.org::1206c160-009f-4d23-8076-031e756c6dba" providerId="AD" clId="Web-{6E6BD5C5-27EC-4F9D-6D0A-D5B7D5042200}" dt="2020-05-08T16:52:06.940" v="74" actId="20577"/>
          <ac:spMkLst>
            <pc:docMk/>
            <pc:sldMk cId="3358561478" sldId="266"/>
            <ac:spMk id="3" creationId="{E4E72B9A-11FD-461F-8815-076F60E64222}"/>
          </ac:spMkLst>
        </pc:spChg>
      </pc:sldChg>
      <pc:sldChg chg="modSp">
        <pc:chgData name="Ashley DeWitt" userId="S::adewitt@sffcfoundation.org::1206c160-009f-4d23-8076-031e756c6dba" providerId="AD" clId="Web-{6E6BD5C5-27EC-4F9D-6D0A-D5B7D5042200}" dt="2020-05-08T16:51:00.658" v="33" actId="20577"/>
        <pc:sldMkLst>
          <pc:docMk/>
          <pc:sldMk cId="1814827544" sldId="268"/>
        </pc:sldMkLst>
        <pc:spChg chg="mod">
          <ac:chgData name="Ashley DeWitt" userId="S::adewitt@sffcfoundation.org::1206c160-009f-4d23-8076-031e756c6dba" providerId="AD" clId="Web-{6E6BD5C5-27EC-4F9D-6D0A-D5B7D5042200}" dt="2020-05-08T16:50:45.064" v="13" actId="20577"/>
          <ac:spMkLst>
            <pc:docMk/>
            <pc:sldMk cId="1814827544" sldId="268"/>
            <ac:spMk id="2" creationId="{BB36B5C5-AF92-4C88-A172-2F09E197501B}"/>
          </ac:spMkLst>
        </pc:spChg>
        <pc:spChg chg="mod">
          <ac:chgData name="Ashley DeWitt" userId="S::adewitt@sffcfoundation.org::1206c160-009f-4d23-8076-031e756c6dba" providerId="AD" clId="Web-{6E6BD5C5-27EC-4F9D-6D0A-D5B7D5042200}" dt="2020-05-08T16:51:00.658" v="33" actId="20577"/>
          <ac:spMkLst>
            <pc:docMk/>
            <pc:sldMk cId="1814827544" sldId="268"/>
            <ac:spMk id="3" creationId="{59ABBF78-1FEC-4595-A071-5BE9BE99B759}"/>
          </ac:spMkLst>
        </pc:spChg>
      </pc:sldChg>
    </pc:docChg>
  </pc:docChgLst>
  <pc:docChgLst>
    <pc:chgData name="Ashley DeWitt" userId="S::adewitt@sffcfoundation.org::1206c160-009f-4d23-8076-031e756c6dba" providerId="AD" clId="Web-{76470C52-CB7B-5E94-0564-CDD197B40E3A}"/>
    <pc:docChg chg="modSld">
      <pc:chgData name="Ashley DeWitt" userId="S::adewitt@sffcfoundation.org::1206c160-009f-4d23-8076-031e756c6dba" providerId="AD" clId="Web-{76470C52-CB7B-5E94-0564-CDD197B40E3A}" dt="2020-06-22T19:11:36.176" v="13" actId="1076"/>
      <pc:docMkLst>
        <pc:docMk/>
      </pc:docMkLst>
      <pc:sldChg chg="modSp">
        <pc:chgData name="Ashley DeWitt" userId="S::adewitt@sffcfoundation.org::1206c160-009f-4d23-8076-031e756c6dba" providerId="AD" clId="Web-{76470C52-CB7B-5E94-0564-CDD197B40E3A}" dt="2020-06-22T19:11:36.176" v="13" actId="1076"/>
        <pc:sldMkLst>
          <pc:docMk/>
          <pc:sldMk cId="367985507" sldId="262"/>
        </pc:sldMkLst>
        <pc:spChg chg="mod">
          <ac:chgData name="Ashley DeWitt" userId="S::adewitt@sffcfoundation.org::1206c160-009f-4d23-8076-031e756c6dba" providerId="AD" clId="Web-{76470C52-CB7B-5E94-0564-CDD197B40E3A}" dt="2020-06-22T19:11:16.550" v="4" actId="20577"/>
          <ac:spMkLst>
            <pc:docMk/>
            <pc:sldMk cId="367985507" sldId="262"/>
            <ac:spMk id="2" creationId="{0F6DE4B3-9AD3-1A40-91DF-E01898BE3125}"/>
          </ac:spMkLst>
        </pc:spChg>
        <pc:spChg chg="mod">
          <ac:chgData name="Ashley DeWitt" userId="S::adewitt@sffcfoundation.org::1206c160-009f-4d23-8076-031e756c6dba" providerId="AD" clId="Web-{76470C52-CB7B-5E94-0564-CDD197B40E3A}" dt="2020-06-22T19:11:36.176" v="13" actId="1076"/>
          <ac:spMkLst>
            <pc:docMk/>
            <pc:sldMk cId="367985507" sldId="262"/>
            <ac:spMk id="3" creationId="{53460741-787A-534E-A158-0BBCDFDF6C3A}"/>
          </ac:spMkLst>
        </pc:spChg>
      </pc:sldChg>
    </pc:docChg>
  </pc:docChgLst>
  <pc:docChgLst>
    <pc:chgData name="Ashley Beisiegel" userId="S::adewitt@sffcfoundation.org::1206c160-009f-4d23-8076-031e756c6dba" providerId="AD" clId="Web-{309328F6-94DB-FFEA-195E-F2A0924C79D5}"/>
    <pc:docChg chg="modSld">
      <pc:chgData name="Ashley Beisiegel" userId="S::adewitt@sffcfoundation.org::1206c160-009f-4d23-8076-031e756c6dba" providerId="AD" clId="Web-{309328F6-94DB-FFEA-195E-F2A0924C79D5}" dt="2021-06-03T15:02:22.654" v="3" actId="20577"/>
      <pc:docMkLst>
        <pc:docMk/>
      </pc:docMkLst>
      <pc:sldChg chg="modSp">
        <pc:chgData name="Ashley Beisiegel" userId="S::adewitt@sffcfoundation.org::1206c160-009f-4d23-8076-031e756c6dba" providerId="AD" clId="Web-{309328F6-94DB-FFEA-195E-F2A0924C79D5}" dt="2021-06-03T15:01:45.638" v="0" actId="1076"/>
        <pc:sldMkLst>
          <pc:docMk/>
          <pc:sldMk cId="2534221778" sldId="264"/>
        </pc:sldMkLst>
        <pc:picChg chg="mod">
          <ac:chgData name="Ashley Beisiegel" userId="S::adewitt@sffcfoundation.org::1206c160-009f-4d23-8076-031e756c6dba" providerId="AD" clId="Web-{309328F6-94DB-FFEA-195E-F2A0924C79D5}" dt="2021-06-03T15:01:45.638" v="0" actId="1076"/>
          <ac:picMkLst>
            <pc:docMk/>
            <pc:sldMk cId="2534221778" sldId="264"/>
            <ac:picMk id="5" creationId="{DFE44CC0-BBDB-43A5-B8BF-5ED621F76534}"/>
          </ac:picMkLst>
        </pc:picChg>
      </pc:sldChg>
      <pc:sldChg chg="modSp">
        <pc:chgData name="Ashley Beisiegel" userId="S::adewitt@sffcfoundation.org::1206c160-009f-4d23-8076-031e756c6dba" providerId="AD" clId="Web-{309328F6-94DB-FFEA-195E-F2A0924C79D5}" dt="2021-06-03T15:02:22.654" v="3" actId="20577"/>
        <pc:sldMkLst>
          <pc:docMk/>
          <pc:sldMk cId="4046754445" sldId="267"/>
        </pc:sldMkLst>
        <pc:spChg chg="mod">
          <ac:chgData name="Ashley Beisiegel" userId="S::adewitt@sffcfoundation.org::1206c160-009f-4d23-8076-031e756c6dba" providerId="AD" clId="Web-{309328F6-94DB-FFEA-195E-F2A0924C79D5}" dt="2021-06-03T15:02:22.654" v="3" actId="20577"/>
          <ac:spMkLst>
            <pc:docMk/>
            <pc:sldMk cId="4046754445" sldId="267"/>
            <ac:spMk id="3" creationId="{447D787E-672D-4732-A5A8-414AE59A7212}"/>
          </ac:spMkLst>
        </pc:spChg>
      </pc:sldChg>
    </pc:docChg>
  </pc:docChgLst>
  <pc:docChgLst>
    <pc:chgData name="Ashley DeWitt" userId="S::adewitt@sffcfoundation.org::1206c160-009f-4d23-8076-031e756c6dba" providerId="AD" clId="Web-{2D5F9192-19A6-D516-3157-7107F6FB776A}"/>
    <pc:docChg chg="modSld">
      <pc:chgData name="Ashley DeWitt" userId="S::adewitt@sffcfoundation.org::1206c160-009f-4d23-8076-031e756c6dba" providerId="AD" clId="Web-{2D5F9192-19A6-D516-3157-7107F6FB776A}" dt="2020-06-23T17:13:46.938" v="1" actId="1076"/>
      <pc:docMkLst>
        <pc:docMk/>
      </pc:docMkLst>
      <pc:sldChg chg="modSp">
        <pc:chgData name="Ashley DeWitt" userId="S::adewitt@sffcfoundation.org::1206c160-009f-4d23-8076-031e756c6dba" providerId="AD" clId="Web-{2D5F9192-19A6-D516-3157-7107F6FB776A}" dt="2020-06-23T17:13:46.938" v="1" actId="1076"/>
        <pc:sldMkLst>
          <pc:docMk/>
          <pc:sldMk cId="4046754445" sldId="267"/>
        </pc:sldMkLst>
        <pc:picChg chg="mod">
          <ac:chgData name="Ashley DeWitt" userId="S::adewitt@sffcfoundation.org::1206c160-009f-4d23-8076-031e756c6dba" providerId="AD" clId="Web-{2D5F9192-19A6-D516-3157-7107F6FB776A}" dt="2020-06-23T17:13:46.938" v="1" actId="1076"/>
          <ac:picMkLst>
            <pc:docMk/>
            <pc:sldMk cId="4046754445" sldId="267"/>
            <ac:picMk id="5" creationId="{A6741328-095C-472D-A6E5-A6A3B62472F6}"/>
          </ac:picMkLst>
        </pc:picChg>
        <pc:picChg chg="mod">
          <ac:chgData name="Ashley DeWitt" userId="S::adewitt@sffcfoundation.org::1206c160-009f-4d23-8076-031e756c6dba" providerId="AD" clId="Web-{2D5F9192-19A6-D516-3157-7107F6FB776A}" dt="2020-06-23T17:13:44.595" v="0" actId="1076"/>
          <ac:picMkLst>
            <pc:docMk/>
            <pc:sldMk cId="4046754445" sldId="267"/>
            <ac:picMk id="6" creationId="{D4877B8F-63E7-42E4-A673-0E00B235D2F6}"/>
          </ac:picMkLst>
        </pc:picChg>
      </pc:sldChg>
    </pc:docChg>
  </pc:docChgLst>
  <pc:docChgLst>
    <pc:chgData name="Ashley Beisiegel" userId="S::adewitt@sffcfoundation.org::1206c160-009f-4d23-8076-031e756c6dba" providerId="AD" clId="Web-{3556FE61-3F5C-C8D8-AF71-030B11C0F5AE}"/>
    <pc:docChg chg="addSld delSld">
      <pc:chgData name="Ashley Beisiegel" userId="S::adewitt@sffcfoundation.org::1206c160-009f-4d23-8076-031e756c6dba" providerId="AD" clId="Web-{3556FE61-3F5C-C8D8-AF71-030B11C0F5AE}" dt="2021-02-18T20:57:59.103" v="4"/>
      <pc:docMkLst>
        <pc:docMk/>
      </pc:docMkLst>
      <pc:sldChg chg="del">
        <pc:chgData name="Ashley Beisiegel" userId="S::adewitt@sffcfoundation.org::1206c160-009f-4d23-8076-031e756c6dba" providerId="AD" clId="Web-{3556FE61-3F5C-C8D8-AF71-030B11C0F5AE}" dt="2021-02-18T20:57:51.368" v="2"/>
        <pc:sldMkLst>
          <pc:docMk/>
          <pc:sldMk cId="367985507" sldId="262"/>
        </pc:sldMkLst>
      </pc:sldChg>
      <pc:sldChg chg="del">
        <pc:chgData name="Ashley Beisiegel" userId="S::adewitt@sffcfoundation.org::1206c160-009f-4d23-8076-031e756c6dba" providerId="AD" clId="Web-{3556FE61-3F5C-C8D8-AF71-030B11C0F5AE}" dt="2021-02-18T20:57:48.196" v="1"/>
        <pc:sldMkLst>
          <pc:docMk/>
          <pc:sldMk cId="688478085" sldId="265"/>
        </pc:sldMkLst>
      </pc:sldChg>
      <pc:sldChg chg="add">
        <pc:chgData name="Ashley Beisiegel" userId="S::adewitt@sffcfoundation.org::1206c160-009f-4d23-8076-031e756c6dba" providerId="AD" clId="Web-{3556FE61-3F5C-C8D8-AF71-030B11C0F5AE}" dt="2021-02-18T20:57:53.665" v="3"/>
        <pc:sldMkLst>
          <pc:docMk/>
          <pc:sldMk cId="1148583476" sldId="270"/>
        </pc:sldMkLst>
      </pc:sldChg>
      <pc:sldChg chg="del">
        <pc:chgData name="Ashley Beisiegel" userId="S::adewitt@sffcfoundation.org::1206c160-009f-4d23-8076-031e756c6dba" providerId="AD" clId="Web-{3556FE61-3F5C-C8D8-AF71-030B11C0F5AE}" dt="2021-02-18T20:57:45.353" v="0"/>
        <pc:sldMkLst>
          <pc:docMk/>
          <pc:sldMk cId="3402444226" sldId="270"/>
        </pc:sldMkLst>
      </pc:sldChg>
      <pc:sldChg chg="add">
        <pc:chgData name="Ashley Beisiegel" userId="S::adewitt@sffcfoundation.org::1206c160-009f-4d23-8076-031e756c6dba" providerId="AD" clId="Web-{3556FE61-3F5C-C8D8-AF71-030B11C0F5AE}" dt="2021-02-18T20:57:59.103" v="4"/>
        <pc:sldMkLst>
          <pc:docMk/>
          <pc:sldMk cId="3807473895" sldId="271"/>
        </pc:sldMkLst>
      </pc:sldChg>
    </pc:docChg>
  </pc:docChgLst>
  <pc:docChgLst>
    <pc:chgData name="Jackie Downs" userId="S::jdowns@sffcfoundation.org::750fbc34-7e05-427c-89e6-fc2cdb816eca" providerId="AD" clId="Web-{A290C79F-E01F-0000-C0EB-DE11DC3702D6}"/>
    <pc:docChg chg="modSld">
      <pc:chgData name="Jackie Downs" userId="S::jdowns@sffcfoundation.org::750fbc34-7e05-427c-89e6-fc2cdb816eca" providerId="AD" clId="Web-{A290C79F-E01F-0000-C0EB-DE11DC3702D6}" dt="2021-05-13T17:54:35.298" v="2" actId="20577"/>
      <pc:docMkLst>
        <pc:docMk/>
      </pc:docMkLst>
      <pc:sldChg chg="modSp">
        <pc:chgData name="Jackie Downs" userId="S::jdowns@sffcfoundation.org::750fbc34-7e05-427c-89e6-fc2cdb816eca" providerId="AD" clId="Web-{A290C79F-E01F-0000-C0EB-DE11DC3702D6}" dt="2021-05-13T17:54:35.298" v="2" actId="20577"/>
        <pc:sldMkLst>
          <pc:docMk/>
          <pc:sldMk cId="2534221778" sldId="264"/>
        </pc:sldMkLst>
        <pc:spChg chg="mod">
          <ac:chgData name="Jackie Downs" userId="S::jdowns@sffcfoundation.org::750fbc34-7e05-427c-89e6-fc2cdb816eca" providerId="AD" clId="Web-{A290C79F-E01F-0000-C0EB-DE11DC3702D6}" dt="2021-05-13T17:54:35.298" v="2" actId="20577"/>
          <ac:spMkLst>
            <pc:docMk/>
            <pc:sldMk cId="2534221778" sldId="264"/>
            <ac:spMk id="3" creationId="{4CCE8705-45B8-45B8-B946-F283EBE26F8F}"/>
          </ac:spMkLst>
        </pc:spChg>
      </pc:sldChg>
    </pc:docChg>
  </pc:docChgLst>
  <pc:docChgLst>
    <pc:chgData name="Ashley DeWitt" userId="S::adewitt@sffcfoundation.org::1206c160-009f-4d23-8076-031e756c6dba" providerId="AD" clId="Web-{DB827094-F41E-6957-4096-E792DB467B47}"/>
    <pc:docChg chg="addSld delSld modSld sldOrd">
      <pc:chgData name="Ashley DeWitt" userId="S::adewitt@sffcfoundation.org::1206c160-009f-4d23-8076-031e756c6dba" providerId="AD" clId="Web-{DB827094-F41E-6957-4096-E792DB467B47}" dt="2020-05-08T19:58:45.230" v="1005" actId="14100"/>
      <pc:docMkLst>
        <pc:docMk/>
      </pc:docMkLst>
      <pc:sldChg chg="modSp new ord">
        <pc:chgData name="Ashley DeWitt" userId="S::adewitt@sffcfoundation.org::1206c160-009f-4d23-8076-031e756c6dba" providerId="AD" clId="Web-{DB827094-F41E-6957-4096-E792DB467B47}" dt="2020-05-08T19:58:45.230" v="1005" actId="14100"/>
        <pc:sldMkLst>
          <pc:docMk/>
          <pc:sldMk cId="141635113" sldId="269"/>
        </pc:sldMkLst>
        <pc:spChg chg="mod">
          <ac:chgData name="Ashley DeWitt" userId="S::adewitt@sffcfoundation.org::1206c160-009f-4d23-8076-031e756c6dba" providerId="AD" clId="Web-{DB827094-F41E-6957-4096-E792DB467B47}" dt="2020-05-08T19:58:45.230" v="1005" actId="14100"/>
          <ac:spMkLst>
            <pc:docMk/>
            <pc:sldMk cId="141635113" sldId="269"/>
            <ac:spMk id="2" creationId="{4CB03D39-CA97-4FB3-9170-3258AB77AD25}"/>
          </ac:spMkLst>
        </pc:spChg>
        <pc:spChg chg="mod">
          <ac:chgData name="Ashley DeWitt" userId="S::adewitt@sffcfoundation.org::1206c160-009f-4d23-8076-031e756c6dba" providerId="AD" clId="Web-{DB827094-F41E-6957-4096-E792DB467B47}" dt="2020-05-08T19:57:53.230" v="992" actId="20577"/>
          <ac:spMkLst>
            <pc:docMk/>
            <pc:sldMk cId="141635113" sldId="269"/>
            <ac:spMk id="3" creationId="{9BB78650-B642-4D09-91EA-C23FB053325F}"/>
          </ac:spMkLst>
        </pc:spChg>
      </pc:sldChg>
      <pc:sldChg chg="add del replId">
        <pc:chgData name="Ashley DeWitt" userId="S::adewitt@sffcfoundation.org::1206c160-009f-4d23-8076-031e756c6dba" providerId="AD" clId="Web-{DB827094-F41E-6957-4096-E792DB467B47}" dt="2020-05-08T19:01:02.846" v="1"/>
        <pc:sldMkLst>
          <pc:docMk/>
          <pc:sldMk cId="2336478344" sldId="269"/>
        </pc:sldMkLst>
      </pc:sldChg>
    </pc:docChg>
  </pc:docChgLst>
  <pc:docChgLst>
    <pc:chgData name="Ashley DeWitt" userId="S::adewitt@sffcfoundation.org::1206c160-009f-4d23-8076-031e756c6dba" providerId="AD" clId="Web-{B0BC2F99-5218-2032-0A0C-5CC78E1F914C}"/>
    <pc:docChg chg="modSld">
      <pc:chgData name="Ashley DeWitt" userId="S::adewitt@sffcfoundation.org::1206c160-009f-4d23-8076-031e756c6dba" providerId="AD" clId="Web-{B0BC2F99-5218-2032-0A0C-5CC78E1F914C}" dt="2020-05-15T16:04:30.047" v="17" actId="14100"/>
      <pc:docMkLst>
        <pc:docMk/>
      </pc:docMkLst>
      <pc:sldChg chg="modSp">
        <pc:chgData name="Ashley DeWitt" userId="S::adewitt@sffcfoundation.org::1206c160-009f-4d23-8076-031e756c6dba" providerId="AD" clId="Web-{B0BC2F99-5218-2032-0A0C-5CC78E1F914C}" dt="2020-05-15T16:04:30.047" v="17" actId="14100"/>
        <pc:sldMkLst>
          <pc:docMk/>
          <pc:sldMk cId="688478085" sldId="265"/>
        </pc:sldMkLst>
        <pc:spChg chg="mod">
          <ac:chgData name="Ashley DeWitt" userId="S::adewitt@sffcfoundation.org::1206c160-009f-4d23-8076-031e756c6dba" providerId="AD" clId="Web-{B0BC2F99-5218-2032-0A0C-5CC78E1F914C}" dt="2020-05-15T16:04:30.047" v="17" actId="14100"/>
          <ac:spMkLst>
            <pc:docMk/>
            <pc:sldMk cId="688478085" sldId="265"/>
            <ac:spMk id="3" creationId="{D12A8DF5-CF5A-441C-9A84-D7049269FFC9}"/>
          </ac:spMkLst>
        </pc:spChg>
      </pc:sldChg>
      <pc:sldChg chg="modSp">
        <pc:chgData name="Ashley DeWitt" userId="S::adewitt@sffcfoundation.org::1206c160-009f-4d23-8076-031e756c6dba" providerId="AD" clId="Web-{B0BC2F99-5218-2032-0A0C-5CC78E1F914C}" dt="2020-05-15T16:02:47.403" v="4" actId="20577"/>
        <pc:sldMkLst>
          <pc:docMk/>
          <pc:sldMk cId="3358561478" sldId="266"/>
        </pc:sldMkLst>
        <pc:spChg chg="mod">
          <ac:chgData name="Ashley DeWitt" userId="S::adewitt@sffcfoundation.org::1206c160-009f-4d23-8076-031e756c6dba" providerId="AD" clId="Web-{B0BC2F99-5218-2032-0A0C-5CC78E1F914C}" dt="2020-05-15T16:02:47.403" v="4" actId="20577"/>
          <ac:spMkLst>
            <pc:docMk/>
            <pc:sldMk cId="3358561478" sldId="266"/>
            <ac:spMk id="3" creationId="{E4E72B9A-11FD-461F-8815-076F60E64222}"/>
          </ac:spMkLst>
        </pc:spChg>
      </pc:sldChg>
    </pc:docChg>
  </pc:docChgLst>
  <pc:docChgLst>
    <pc:chgData name="Kelly Jackson Daugherty" userId="S::kjackson@sffcfoundation.org::0755397c-7597-4155-991c-7892da48e6f8" providerId="AD" clId="Web-{BA9CB29F-401F-0000-B00C-DCE25F59D2A9}"/>
    <pc:docChg chg="modSld">
      <pc:chgData name="Kelly Jackson Daugherty" userId="S::kjackson@sffcfoundation.org::0755397c-7597-4155-991c-7892da48e6f8" providerId="AD" clId="Web-{BA9CB29F-401F-0000-B00C-DCE25F59D2A9}" dt="2021-03-09T15:36:53.225" v="52" actId="20577"/>
      <pc:docMkLst>
        <pc:docMk/>
      </pc:docMkLst>
      <pc:sldChg chg="modSp">
        <pc:chgData name="Kelly Jackson Daugherty" userId="S::kjackson@sffcfoundation.org::0755397c-7597-4155-991c-7892da48e6f8" providerId="AD" clId="Web-{BA9CB29F-401F-0000-B00C-DCE25F59D2A9}" dt="2021-03-09T15:35:27.694" v="11" actId="20577"/>
        <pc:sldMkLst>
          <pc:docMk/>
          <pc:sldMk cId="3796913384" sldId="261"/>
        </pc:sldMkLst>
        <pc:spChg chg="mod">
          <ac:chgData name="Kelly Jackson Daugherty" userId="S::kjackson@sffcfoundation.org::0755397c-7597-4155-991c-7892da48e6f8" providerId="AD" clId="Web-{BA9CB29F-401F-0000-B00C-DCE25F59D2A9}" dt="2021-03-09T15:35:27.694" v="11" actId="20577"/>
          <ac:spMkLst>
            <pc:docMk/>
            <pc:sldMk cId="3796913384" sldId="261"/>
            <ac:spMk id="3" creationId="{820089ED-1EDA-8240-9347-4E4A852F9D6B}"/>
          </ac:spMkLst>
        </pc:spChg>
      </pc:sldChg>
      <pc:sldChg chg="modSp">
        <pc:chgData name="Kelly Jackson Daugherty" userId="S::kjackson@sffcfoundation.org::0755397c-7597-4155-991c-7892da48e6f8" providerId="AD" clId="Web-{BA9CB29F-401F-0000-B00C-DCE25F59D2A9}" dt="2021-03-09T15:33:20.851" v="3" actId="20577"/>
        <pc:sldMkLst>
          <pc:docMk/>
          <pc:sldMk cId="1698105885" sldId="263"/>
        </pc:sldMkLst>
        <pc:spChg chg="mod">
          <ac:chgData name="Kelly Jackson Daugherty" userId="S::kjackson@sffcfoundation.org::0755397c-7597-4155-991c-7892da48e6f8" providerId="AD" clId="Web-{BA9CB29F-401F-0000-B00C-DCE25F59D2A9}" dt="2021-03-09T15:33:20.851" v="3" actId="20577"/>
          <ac:spMkLst>
            <pc:docMk/>
            <pc:sldMk cId="1698105885" sldId="263"/>
            <ac:spMk id="3" creationId="{EF1174CB-65F8-49F0-92EE-A74364078139}"/>
          </ac:spMkLst>
        </pc:spChg>
      </pc:sldChg>
      <pc:sldChg chg="modSp">
        <pc:chgData name="Kelly Jackson Daugherty" userId="S::kjackson@sffcfoundation.org::0755397c-7597-4155-991c-7892da48e6f8" providerId="AD" clId="Web-{BA9CB29F-401F-0000-B00C-DCE25F59D2A9}" dt="2021-03-09T15:36:53.225" v="52" actId="20577"/>
        <pc:sldMkLst>
          <pc:docMk/>
          <pc:sldMk cId="2534221778" sldId="264"/>
        </pc:sldMkLst>
        <pc:spChg chg="mod">
          <ac:chgData name="Kelly Jackson Daugherty" userId="S::kjackson@sffcfoundation.org::0755397c-7597-4155-991c-7892da48e6f8" providerId="AD" clId="Web-{BA9CB29F-401F-0000-B00C-DCE25F59D2A9}" dt="2021-03-09T15:36:53.225" v="52" actId="20577"/>
          <ac:spMkLst>
            <pc:docMk/>
            <pc:sldMk cId="2534221778" sldId="264"/>
            <ac:spMk id="3" creationId="{4CCE8705-45B8-45B8-B946-F283EBE26F8F}"/>
          </ac:spMkLst>
        </pc:spChg>
      </pc:sldChg>
      <pc:sldChg chg="modSp">
        <pc:chgData name="Kelly Jackson Daugherty" userId="S::kjackson@sffcfoundation.org::0755397c-7597-4155-991c-7892da48e6f8" providerId="AD" clId="Web-{BA9CB29F-401F-0000-B00C-DCE25F59D2A9}" dt="2021-03-09T15:34:38.554" v="5" actId="20577"/>
        <pc:sldMkLst>
          <pc:docMk/>
          <pc:sldMk cId="141635113" sldId="269"/>
        </pc:sldMkLst>
        <pc:spChg chg="mod">
          <ac:chgData name="Kelly Jackson Daugherty" userId="S::kjackson@sffcfoundation.org::0755397c-7597-4155-991c-7892da48e6f8" providerId="AD" clId="Web-{BA9CB29F-401F-0000-B00C-DCE25F59D2A9}" dt="2021-03-09T15:34:38.554" v="5" actId="20577"/>
          <ac:spMkLst>
            <pc:docMk/>
            <pc:sldMk cId="141635113" sldId="269"/>
            <ac:spMk id="3" creationId="{9BB78650-B642-4D09-91EA-C23FB053325F}"/>
          </ac:spMkLst>
        </pc:spChg>
      </pc:sldChg>
      <pc:sldChg chg="modSp">
        <pc:chgData name="Kelly Jackson Daugherty" userId="S::kjackson@sffcfoundation.org::0755397c-7597-4155-991c-7892da48e6f8" providerId="AD" clId="Web-{BA9CB29F-401F-0000-B00C-DCE25F59D2A9}" dt="2021-03-09T15:35:48.600" v="19" actId="20577"/>
        <pc:sldMkLst>
          <pc:docMk/>
          <pc:sldMk cId="1148583476" sldId="270"/>
        </pc:sldMkLst>
        <pc:spChg chg="mod">
          <ac:chgData name="Kelly Jackson Daugherty" userId="S::kjackson@sffcfoundation.org::0755397c-7597-4155-991c-7892da48e6f8" providerId="AD" clId="Web-{BA9CB29F-401F-0000-B00C-DCE25F59D2A9}" dt="2021-03-09T15:35:48.600" v="19" actId="20577"/>
          <ac:spMkLst>
            <pc:docMk/>
            <pc:sldMk cId="1148583476" sldId="270"/>
            <ac:spMk id="3" creationId="{BA74F84C-7033-4C9D-BDE9-6FC4CE8AFDA0}"/>
          </ac:spMkLst>
        </pc:spChg>
      </pc:sldChg>
    </pc:docChg>
  </pc:docChgLst>
  <pc:docChgLst>
    <pc:chgData name="Ashley DeWitt" userId="S::adewitt@sffcfoundation.org::1206c160-009f-4d23-8076-031e756c6dba" providerId="AD" clId="Web-{0062B912-EA88-54F4-6367-1D192464B553}"/>
    <pc:docChg chg="addSld">
      <pc:chgData name="Ashley DeWitt" userId="S::adewitt@sffcfoundation.org::1206c160-009f-4d23-8076-031e756c6dba" providerId="AD" clId="Web-{0062B912-EA88-54F4-6367-1D192464B553}" dt="2020-07-14T20:51:24.020" v="0"/>
      <pc:docMkLst>
        <pc:docMk/>
      </pc:docMkLst>
      <pc:sldChg chg="add">
        <pc:chgData name="Ashley DeWitt" userId="S::adewitt@sffcfoundation.org::1206c160-009f-4d23-8076-031e756c6dba" providerId="AD" clId="Web-{0062B912-EA88-54F4-6367-1D192464B553}" dt="2020-07-14T20:51:24.020" v="0"/>
        <pc:sldMkLst>
          <pc:docMk/>
          <pc:sldMk cId="1266756030" sldId="270"/>
        </pc:sldMkLst>
      </pc:sldChg>
    </pc:docChg>
  </pc:docChgLst>
  <pc:docChgLst>
    <pc:chgData name="Ashley Beisiegel" userId="S::adewitt@sffcfoundation.org::1206c160-009f-4d23-8076-031e756c6dba" providerId="AD" clId="Web-{0AD49D26-34EA-5922-D8A9-A9C5062B41A3}"/>
    <pc:docChg chg="addSld delSld modSld">
      <pc:chgData name="Ashley Beisiegel" userId="S::adewitt@sffcfoundation.org::1206c160-009f-4d23-8076-031e756c6dba" providerId="AD" clId="Web-{0AD49D26-34EA-5922-D8A9-A9C5062B41A3}" dt="2021-06-23T18:05:09.584" v="7"/>
      <pc:docMkLst>
        <pc:docMk/>
      </pc:docMkLst>
      <pc:sldChg chg="del">
        <pc:chgData name="Ashley Beisiegel" userId="S::adewitt@sffcfoundation.org::1206c160-009f-4d23-8076-031e756c6dba" providerId="AD" clId="Web-{0AD49D26-34EA-5922-D8A9-A9C5062B41A3}" dt="2021-06-23T18:05:09.584" v="7"/>
        <pc:sldMkLst>
          <pc:docMk/>
          <pc:sldMk cId="1148583476" sldId="270"/>
        </pc:sldMkLst>
      </pc:sldChg>
      <pc:sldChg chg="delSp modSp add">
        <pc:chgData name="Ashley Beisiegel" userId="S::adewitt@sffcfoundation.org::1206c160-009f-4d23-8076-031e756c6dba" providerId="AD" clId="Web-{0AD49D26-34EA-5922-D8A9-A9C5062B41A3}" dt="2021-06-23T18:05:00.318" v="6" actId="1076"/>
        <pc:sldMkLst>
          <pc:docMk/>
          <pc:sldMk cId="2698321755" sldId="273"/>
        </pc:sldMkLst>
        <pc:spChg chg="mod">
          <ac:chgData name="Ashley Beisiegel" userId="S::adewitt@sffcfoundation.org::1206c160-009f-4d23-8076-031e756c6dba" providerId="AD" clId="Web-{0AD49D26-34EA-5922-D8A9-A9C5062B41A3}" dt="2021-06-23T18:04:46.927" v="3" actId="14100"/>
          <ac:spMkLst>
            <pc:docMk/>
            <pc:sldMk cId="2698321755" sldId="273"/>
            <ac:spMk id="3" creationId="{BA74F84C-7033-4C9D-BDE9-6FC4CE8AFDA0}"/>
          </ac:spMkLst>
        </pc:spChg>
        <pc:picChg chg="mod">
          <ac:chgData name="Ashley Beisiegel" userId="S::adewitt@sffcfoundation.org::1206c160-009f-4d23-8076-031e756c6dba" providerId="AD" clId="Web-{0AD49D26-34EA-5922-D8A9-A9C5062B41A3}" dt="2021-06-23T18:04:57.334" v="5" actId="1076"/>
          <ac:picMkLst>
            <pc:docMk/>
            <pc:sldMk cId="2698321755" sldId="273"/>
            <ac:picMk id="4" creationId="{54454ABF-BEE2-4145-A885-72BC6F3D745D}"/>
          </ac:picMkLst>
        </pc:picChg>
        <pc:picChg chg="del">
          <ac:chgData name="Ashley Beisiegel" userId="S::adewitt@sffcfoundation.org::1206c160-009f-4d23-8076-031e756c6dba" providerId="AD" clId="Web-{0AD49D26-34EA-5922-D8A9-A9C5062B41A3}" dt="2021-06-23T18:04:36.802" v="1"/>
          <ac:picMkLst>
            <pc:docMk/>
            <pc:sldMk cId="2698321755" sldId="273"/>
            <ac:picMk id="5" creationId="{F29A608C-E12F-4314-9543-373645E6297C}"/>
          </ac:picMkLst>
        </pc:picChg>
        <pc:picChg chg="mod">
          <ac:chgData name="Ashley Beisiegel" userId="S::adewitt@sffcfoundation.org::1206c160-009f-4d23-8076-031e756c6dba" providerId="AD" clId="Web-{0AD49D26-34EA-5922-D8A9-A9C5062B41A3}" dt="2021-06-23T18:04:50.130" v="4" actId="1076"/>
          <ac:picMkLst>
            <pc:docMk/>
            <pc:sldMk cId="2698321755" sldId="273"/>
            <ac:picMk id="6" creationId="{ECD8901D-3733-41C2-AC4B-4FB6ABD67678}"/>
          </ac:picMkLst>
        </pc:picChg>
        <pc:picChg chg="mod">
          <ac:chgData name="Ashley Beisiegel" userId="S::adewitt@sffcfoundation.org::1206c160-009f-4d23-8076-031e756c6dba" providerId="AD" clId="Web-{0AD49D26-34EA-5922-D8A9-A9C5062B41A3}" dt="2021-06-23T18:05:00.318" v="6" actId="1076"/>
          <ac:picMkLst>
            <pc:docMk/>
            <pc:sldMk cId="2698321755" sldId="273"/>
            <ac:picMk id="8" creationId="{B6373C5E-4164-438E-949B-8B07DDF04A99}"/>
          </ac:picMkLst>
        </pc:picChg>
      </pc:sldChg>
    </pc:docChg>
  </pc:docChgLst>
  <pc:docChgLst>
    <pc:chgData clId="Web-{7436CD02-1F78-8145-87B0-61F7538DF968}"/>
    <pc:docChg chg="modSld">
      <pc:chgData name="" userId="" providerId="" clId="Web-{7436CD02-1F78-8145-87B0-61F7538DF968}" dt="2021-06-01T15:10:41.127" v="2"/>
      <pc:docMkLst>
        <pc:docMk/>
      </pc:docMkLst>
      <pc:sldChg chg="delSp modSp modNotes">
        <pc:chgData name="" userId="" providerId="" clId="Web-{7436CD02-1F78-8145-87B0-61F7538DF968}" dt="2021-06-01T15:10:41.127" v="2"/>
        <pc:sldMkLst>
          <pc:docMk/>
          <pc:sldMk cId="295432376" sldId="256"/>
        </pc:sldMkLst>
        <pc:spChg chg="del mod">
          <ac:chgData name="" userId="" providerId="" clId="Web-{7436CD02-1F78-8145-87B0-61F7538DF968}" dt="2021-06-01T15:10:41.127" v="2"/>
          <ac:spMkLst>
            <pc:docMk/>
            <pc:sldMk cId="295432376" sldId="256"/>
            <ac:spMk id="3" creationId="{47C3FDC8-3496-4266-9ACB-8724715C7100}"/>
          </ac:spMkLst>
        </pc:spChg>
      </pc:sldChg>
    </pc:docChg>
  </pc:docChgLst>
  <pc:docChgLst>
    <pc:chgData name="Ashley Beisiegel" userId="S::adewitt@sffcfoundation.org::1206c160-009f-4d23-8076-031e756c6dba" providerId="AD" clId="Web-{BD9CB29F-1003-0000-76B8-2D341F482A5D}"/>
    <pc:docChg chg="modSld">
      <pc:chgData name="Ashley Beisiegel" userId="S::adewitt@sffcfoundation.org::1206c160-009f-4d23-8076-031e756c6dba" providerId="AD" clId="Web-{BD9CB29F-1003-0000-76B8-2D341F482A5D}" dt="2021-03-09T15:39:04.561" v="11" actId="20577"/>
      <pc:docMkLst>
        <pc:docMk/>
      </pc:docMkLst>
      <pc:sldChg chg="modSp">
        <pc:chgData name="Ashley Beisiegel" userId="S::adewitt@sffcfoundation.org::1206c160-009f-4d23-8076-031e756c6dba" providerId="AD" clId="Web-{BD9CB29F-1003-0000-76B8-2D341F482A5D}" dt="2021-03-09T15:39:04.561" v="11" actId="20577"/>
        <pc:sldMkLst>
          <pc:docMk/>
          <pc:sldMk cId="1148583476" sldId="270"/>
        </pc:sldMkLst>
        <pc:spChg chg="mod">
          <ac:chgData name="Ashley Beisiegel" userId="S::adewitt@sffcfoundation.org::1206c160-009f-4d23-8076-031e756c6dba" providerId="AD" clId="Web-{BD9CB29F-1003-0000-76B8-2D341F482A5D}" dt="2021-03-09T15:39:04.561" v="11" actId="20577"/>
          <ac:spMkLst>
            <pc:docMk/>
            <pc:sldMk cId="1148583476" sldId="270"/>
            <ac:spMk id="3" creationId="{BA74F84C-7033-4C9D-BDE9-6FC4CE8AFDA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3FD6F-673E-4E2B-B223-EBECA241973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C5DD8D-8927-4FD1-AE97-CBE48F661D31}">
      <dgm:prSet/>
      <dgm:spPr/>
      <dgm:t>
        <a:bodyPr/>
        <a:lstStyle/>
        <a:p>
          <a:r>
            <a:rPr lang="en-US" dirty="0"/>
            <a:t>We recommend that you have your funds in-hand before the school year begins, but we know that events during the school year are often coordinated to raise funds for PFE. </a:t>
          </a:r>
        </a:p>
      </dgm:t>
    </dgm:pt>
    <dgm:pt modelId="{670448D3-C1C6-4726-A4AB-432BD6C4742C}" type="parTrans" cxnId="{005E679A-5196-4F52-A643-9F0D91F83922}">
      <dgm:prSet/>
      <dgm:spPr/>
      <dgm:t>
        <a:bodyPr/>
        <a:lstStyle/>
        <a:p>
          <a:endParaRPr lang="en-US"/>
        </a:p>
      </dgm:t>
    </dgm:pt>
    <dgm:pt modelId="{520A0029-ED05-4459-814C-0F2280C9D62B}" type="sibTrans" cxnId="{005E679A-5196-4F52-A643-9F0D91F83922}">
      <dgm:prSet/>
      <dgm:spPr/>
      <dgm:t>
        <a:bodyPr/>
        <a:lstStyle/>
        <a:p>
          <a:endParaRPr lang="en-US"/>
        </a:p>
      </dgm:t>
    </dgm:pt>
    <dgm:pt modelId="{4BBD4C3B-F1D2-4E12-A1AD-C73B92090BD6}">
      <dgm:prSet/>
      <dgm:spPr/>
      <dgm:t>
        <a:bodyPr/>
        <a:lstStyle/>
        <a:p>
          <a:r>
            <a:rPr lang="en-US"/>
            <a:t>We require that the funds raised for PFE be </a:t>
          </a:r>
          <a:r>
            <a:rPr lang="en-US" b="1"/>
            <a:t>new</a:t>
          </a:r>
          <a:r>
            <a:rPr lang="en-US"/>
            <a:t> funds, rather than a shifting of existing budget. </a:t>
          </a:r>
        </a:p>
      </dgm:t>
    </dgm:pt>
    <dgm:pt modelId="{57C78134-74D9-4D40-9132-1FCD95AF9C77}" type="parTrans" cxnId="{48D67FBB-6232-412F-9A37-0FD2D3D2835C}">
      <dgm:prSet/>
      <dgm:spPr/>
      <dgm:t>
        <a:bodyPr/>
        <a:lstStyle/>
        <a:p>
          <a:endParaRPr lang="en-US"/>
        </a:p>
      </dgm:t>
    </dgm:pt>
    <dgm:pt modelId="{EB559104-5CE8-472D-BE23-695E1917A325}" type="sibTrans" cxnId="{48D67FBB-6232-412F-9A37-0FD2D3D2835C}">
      <dgm:prSet/>
      <dgm:spPr/>
      <dgm:t>
        <a:bodyPr/>
        <a:lstStyle/>
        <a:p>
          <a:endParaRPr lang="en-US"/>
        </a:p>
      </dgm:t>
    </dgm:pt>
    <dgm:pt modelId="{F3275900-628F-44EA-8016-64A3626CAE00}">
      <dgm:prSet/>
      <dgm:spPr/>
      <dgm:t>
        <a:bodyPr/>
        <a:lstStyle/>
        <a:p>
          <a:r>
            <a:rPr lang="en-US"/>
            <a:t>We recommend including the church, your community, and individuals (such as alumni or church members) in fundraising. </a:t>
          </a:r>
        </a:p>
      </dgm:t>
    </dgm:pt>
    <dgm:pt modelId="{B19D6E28-B407-45D4-B820-E05FC47A3ED2}" type="parTrans" cxnId="{6AC34240-14B1-4A79-857F-DCC30C2A9B3D}">
      <dgm:prSet/>
      <dgm:spPr/>
      <dgm:t>
        <a:bodyPr/>
        <a:lstStyle/>
        <a:p>
          <a:endParaRPr lang="en-US"/>
        </a:p>
      </dgm:t>
    </dgm:pt>
    <dgm:pt modelId="{D68A48C2-242E-4F1C-BC25-21E1CD1B263B}" type="sibTrans" cxnId="{6AC34240-14B1-4A79-857F-DCC30C2A9B3D}">
      <dgm:prSet/>
      <dgm:spPr/>
      <dgm:t>
        <a:bodyPr/>
        <a:lstStyle/>
        <a:p>
          <a:endParaRPr lang="en-US"/>
        </a:p>
      </dgm:t>
    </dgm:pt>
    <dgm:pt modelId="{48D87FB7-BBBE-4990-81A9-1D464F0020F1}">
      <dgm:prSet/>
      <dgm:spPr/>
      <dgm:t>
        <a:bodyPr/>
        <a:lstStyle/>
        <a:p>
          <a:r>
            <a:rPr lang="en-US"/>
            <a:t>Your school may be asked to report what has been raised, periodically.</a:t>
          </a:r>
        </a:p>
      </dgm:t>
    </dgm:pt>
    <dgm:pt modelId="{642118D7-83C1-47F3-9D9B-E1E7A696A755}" type="parTrans" cxnId="{60583CF0-FAC6-4E5F-87D1-723A4EFC64FA}">
      <dgm:prSet/>
      <dgm:spPr/>
      <dgm:t>
        <a:bodyPr/>
        <a:lstStyle/>
        <a:p>
          <a:endParaRPr lang="en-US"/>
        </a:p>
      </dgm:t>
    </dgm:pt>
    <dgm:pt modelId="{56CE10E5-D2E6-4410-B3FB-C85C7EEA8E74}" type="sibTrans" cxnId="{60583CF0-FAC6-4E5F-87D1-723A4EFC64FA}">
      <dgm:prSet/>
      <dgm:spPr/>
      <dgm:t>
        <a:bodyPr/>
        <a:lstStyle/>
        <a:p>
          <a:endParaRPr lang="en-US"/>
        </a:p>
      </dgm:t>
    </dgm:pt>
    <dgm:pt modelId="{B7F74F17-D2EA-DE47-BF33-4F96D91DBA81}" type="pres">
      <dgm:prSet presAssocID="{4A93FD6F-673E-4E2B-B223-EBECA241973E}" presName="linear" presStyleCnt="0">
        <dgm:presLayoutVars>
          <dgm:animLvl val="lvl"/>
          <dgm:resizeHandles val="exact"/>
        </dgm:presLayoutVars>
      </dgm:prSet>
      <dgm:spPr/>
    </dgm:pt>
    <dgm:pt modelId="{2577B32D-69DE-1E43-9214-D231DE9D14E6}" type="pres">
      <dgm:prSet presAssocID="{49C5DD8D-8927-4FD1-AE97-CBE48F661D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90F581-944C-8D4B-B8E6-2E78234E6807}" type="pres">
      <dgm:prSet presAssocID="{520A0029-ED05-4459-814C-0F2280C9D62B}" presName="spacer" presStyleCnt="0"/>
      <dgm:spPr/>
    </dgm:pt>
    <dgm:pt modelId="{F444E19E-69C2-7949-8F58-8270CFC92A0B}" type="pres">
      <dgm:prSet presAssocID="{4BBD4C3B-F1D2-4E12-A1AD-C73B92090B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788BB8-A198-4A48-B7F7-6082CBC03887}" type="pres">
      <dgm:prSet presAssocID="{EB559104-5CE8-472D-BE23-695E1917A325}" presName="spacer" presStyleCnt="0"/>
      <dgm:spPr/>
    </dgm:pt>
    <dgm:pt modelId="{6D1C0CDA-9E58-4B4A-B5D5-6EED3CDCDF54}" type="pres">
      <dgm:prSet presAssocID="{F3275900-628F-44EA-8016-64A3626CAE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F903F9-0D58-DA47-8E20-DF26877C3678}" type="pres">
      <dgm:prSet presAssocID="{D68A48C2-242E-4F1C-BC25-21E1CD1B263B}" presName="spacer" presStyleCnt="0"/>
      <dgm:spPr/>
    </dgm:pt>
    <dgm:pt modelId="{1BC3AA5C-1EA8-3A47-9186-57DEAE5E5BF8}" type="pres">
      <dgm:prSet presAssocID="{48D87FB7-BBBE-4990-81A9-1D464F0020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C34240-14B1-4A79-857F-DCC30C2A9B3D}" srcId="{4A93FD6F-673E-4E2B-B223-EBECA241973E}" destId="{F3275900-628F-44EA-8016-64A3626CAE00}" srcOrd="2" destOrd="0" parTransId="{B19D6E28-B407-45D4-B820-E05FC47A3ED2}" sibTransId="{D68A48C2-242E-4F1C-BC25-21E1CD1B263B}"/>
    <dgm:cxn modelId="{AD3E1B52-4147-1947-9D0C-BFDECFBD11F2}" type="presOf" srcId="{F3275900-628F-44EA-8016-64A3626CAE00}" destId="{6D1C0CDA-9E58-4B4A-B5D5-6EED3CDCDF54}" srcOrd="0" destOrd="0" presId="urn:microsoft.com/office/officeart/2005/8/layout/vList2"/>
    <dgm:cxn modelId="{C9925A52-E083-4643-BFCF-711EF2DA3251}" type="presOf" srcId="{4A93FD6F-673E-4E2B-B223-EBECA241973E}" destId="{B7F74F17-D2EA-DE47-BF33-4F96D91DBA81}" srcOrd="0" destOrd="0" presId="urn:microsoft.com/office/officeart/2005/8/layout/vList2"/>
    <dgm:cxn modelId="{09C60365-609C-0042-97A3-C029ACE4028D}" type="presOf" srcId="{4BBD4C3B-F1D2-4E12-A1AD-C73B92090BD6}" destId="{F444E19E-69C2-7949-8F58-8270CFC92A0B}" srcOrd="0" destOrd="0" presId="urn:microsoft.com/office/officeart/2005/8/layout/vList2"/>
    <dgm:cxn modelId="{57299E85-C865-8340-AB64-25325E26145C}" type="presOf" srcId="{49C5DD8D-8927-4FD1-AE97-CBE48F661D31}" destId="{2577B32D-69DE-1E43-9214-D231DE9D14E6}" srcOrd="0" destOrd="0" presId="urn:microsoft.com/office/officeart/2005/8/layout/vList2"/>
    <dgm:cxn modelId="{84909797-2B45-A345-BBF5-F240105D8C58}" type="presOf" srcId="{48D87FB7-BBBE-4990-81A9-1D464F0020F1}" destId="{1BC3AA5C-1EA8-3A47-9186-57DEAE5E5BF8}" srcOrd="0" destOrd="0" presId="urn:microsoft.com/office/officeart/2005/8/layout/vList2"/>
    <dgm:cxn modelId="{005E679A-5196-4F52-A643-9F0D91F83922}" srcId="{4A93FD6F-673E-4E2B-B223-EBECA241973E}" destId="{49C5DD8D-8927-4FD1-AE97-CBE48F661D31}" srcOrd="0" destOrd="0" parTransId="{670448D3-C1C6-4726-A4AB-432BD6C4742C}" sibTransId="{520A0029-ED05-4459-814C-0F2280C9D62B}"/>
    <dgm:cxn modelId="{48D67FBB-6232-412F-9A37-0FD2D3D2835C}" srcId="{4A93FD6F-673E-4E2B-B223-EBECA241973E}" destId="{4BBD4C3B-F1D2-4E12-A1AD-C73B92090BD6}" srcOrd="1" destOrd="0" parTransId="{57C78134-74D9-4D40-9132-1FCD95AF9C77}" sibTransId="{EB559104-5CE8-472D-BE23-695E1917A325}"/>
    <dgm:cxn modelId="{60583CF0-FAC6-4E5F-87D1-723A4EFC64FA}" srcId="{4A93FD6F-673E-4E2B-B223-EBECA241973E}" destId="{48D87FB7-BBBE-4990-81A9-1D464F0020F1}" srcOrd="3" destOrd="0" parTransId="{642118D7-83C1-47F3-9D9B-E1E7A696A755}" sibTransId="{56CE10E5-D2E6-4410-B3FB-C85C7EEA8E74}"/>
    <dgm:cxn modelId="{22E8992C-92D6-934C-8FB9-31C596C281D0}" type="presParOf" srcId="{B7F74F17-D2EA-DE47-BF33-4F96D91DBA81}" destId="{2577B32D-69DE-1E43-9214-D231DE9D14E6}" srcOrd="0" destOrd="0" presId="urn:microsoft.com/office/officeart/2005/8/layout/vList2"/>
    <dgm:cxn modelId="{26FF5F29-735A-5345-A070-572D0DFC280A}" type="presParOf" srcId="{B7F74F17-D2EA-DE47-BF33-4F96D91DBA81}" destId="{AB90F581-944C-8D4B-B8E6-2E78234E6807}" srcOrd="1" destOrd="0" presId="urn:microsoft.com/office/officeart/2005/8/layout/vList2"/>
    <dgm:cxn modelId="{1DE812A4-AC04-3242-9ED5-F7CFDFDA6B99}" type="presParOf" srcId="{B7F74F17-D2EA-DE47-BF33-4F96D91DBA81}" destId="{F444E19E-69C2-7949-8F58-8270CFC92A0B}" srcOrd="2" destOrd="0" presId="urn:microsoft.com/office/officeart/2005/8/layout/vList2"/>
    <dgm:cxn modelId="{AB8A46FF-D18F-BD49-897B-10B3062C1263}" type="presParOf" srcId="{B7F74F17-D2EA-DE47-BF33-4F96D91DBA81}" destId="{0C788BB8-A198-4A48-B7F7-6082CBC03887}" srcOrd="3" destOrd="0" presId="urn:microsoft.com/office/officeart/2005/8/layout/vList2"/>
    <dgm:cxn modelId="{A2D5F1B4-8980-B940-BAC4-A40DCC8D8939}" type="presParOf" srcId="{B7F74F17-D2EA-DE47-BF33-4F96D91DBA81}" destId="{6D1C0CDA-9E58-4B4A-B5D5-6EED3CDCDF54}" srcOrd="4" destOrd="0" presId="urn:microsoft.com/office/officeart/2005/8/layout/vList2"/>
    <dgm:cxn modelId="{C4DD97EF-2E4A-6F4B-90AE-231304B5B168}" type="presParOf" srcId="{B7F74F17-D2EA-DE47-BF33-4F96D91DBA81}" destId="{79F903F9-0D58-DA47-8E20-DF26877C3678}" srcOrd="5" destOrd="0" presId="urn:microsoft.com/office/officeart/2005/8/layout/vList2"/>
    <dgm:cxn modelId="{77BD3A2C-19EB-FD4D-9533-C0FCE32A966E}" type="presParOf" srcId="{B7F74F17-D2EA-DE47-BF33-4F96D91DBA81}" destId="{1BC3AA5C-1EA8-3A47-9186-57DEAE5E5B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7B32D-69DE-1E43-9214-D231DE9D14E6}">
      <dsp:nvSpPr>
        <dsp:cNvPr id="0" name=""/>
        <dsp:cNvSpPr/>
      </dsp:nvSpPr>
      <dsp:spPr>
        <a:xfrm>
          <a:off x="0" y="621652"/>
          <a:ext cx="6254749" cy="1000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 recommend that you have your funds in-hand before the school year begins, but we know that events during the school year are often coordinated to raise funds for PFE. </a:t>
          </a:r>
        </a:p>
      </dsp:txBody>
      <dsp:txXfrm>
        <a:off x="48833" y="670485"/>
        <a:ext cx="6157083" cy="902684"/>
      </dsp:txXfrm>
    </dsp:sp>
    <dsp:sp modelId="{F444E19E-69C2-7949-8F58-8270CFC92A0B}">
      <dsp:nvSpPr>
        <dsp:cNvPr id="0" name=""/>
        <dsp:cNvSpPr/>
      </dsp:nvSpPr>
      <dsp:spPr>
        <a:xfrm>
          <a:off x="0" y="1676722"/>
          <a:ext cx="6254749" cy="10003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require that the funds raised for PFE be </a:t>
          </a:r>
          <a:r>
            <a:rPr lang="en-US" sz="1900" b="1" kern="1200"/>
            <a:t>new</a:t>
          </a:r>
          <a:r>
            <a:rPr lang="en-US" sz="1900" kern="1200"/>
            <a:t> funds, rather than a shifting of existing budget. </a:t>
          </a:r>
        </a:p>
      </dsp:txBody>
      <dsp:txXfrm>
        <a:off x="48833" y="1725555"/>
        <a:ext cx="6157083" cy="902684"/>
      </dsp:txXfrm>
    </dsp:sp>
    <dsp:sp modelId="{6D1C0CDA-9E58-4B4A-B5D5-6EED3CDCDF54}">
      <dsp:nvSpPr>
        <dsp:cNvPr id="0" name=""/>
        <dsp:cNvSpPr/>
      </dsp:nvSpPr>
      <dsp:spPr>
        <a:xfrm>
          <a:off x="0" y="2731792"/>
          <a:ext cx="6254749" cy="1000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recommend including the church, your community, and individuals (such as alumni or church members) in fundraising. </a:t>
          </a:r>
        </a:p>
      </dsp:txBody>
      <dsp:txXfrm>
        <a:off x="48833" y="2780625"/>
        <a:ext cx="6157083" cy="902684"/>
      </dsp:txXfrm>
    </dsp:sp>
    <dsp:sp modelId="{1BC3AA5C-1EA8-3A47-9186-57DEAE5E5BF8}">
      <dsp:nvSpPr>
        <dsp:cNvPr id="0" name=""/>
        <dsp:cNvSpPr/>
      </dsp:nvSpPr>
      <dsp:spPr>
        <a:xfrm>
          <a:off x="0" y="3786862"/>
          <a:ext cx="6254749" cy="10003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Your school may be asked to report what has been raised, periodically.</a:t>
          </a:r>
        </a:p>
      </dsp:txBody>
      <dsp:txXfrm>
        <a:off x="48833" y="3835695"/>
        <a:ext cx="6157083" cy="902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9DC48-BF77-411C-8948-C06CAB221224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6D5DE-F295-4C52-9AF4-ACB2F1E4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6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2021-2022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6D5DE-F295-4C52-9AF4-ACB2F1E4AC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0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6D5DE-F295-4C52-9AF4-ACB2F1E4AC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8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4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19529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50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5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3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7423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03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fcfoundation.org/home/nourish" TargetMode="External"/><Relationship Id="rId2" Type="http://schemas.openxmlformats.org/officeDocument/2006/relationships/hyperlink" Target="https://www.sffcfoundation.org/pf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439A44-261B-46C0-8CF0-C1EA0DA9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4B2C9-C1BB-0E41-AB9E-00652445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114" y="1245983"/>
            <a:ext cx="6413156" cy="4369951"/>
          </a:xfrm>
        </p:spPr>
        <p:txBody>
          <a:bodyPr>
            <a:normAutofit/>
          </a:bodyPr>
          <a:lstStyle/>
          <a:p>
            <a:pPr algn="l"/>
            <a:r>
              <a:rPr lang="en-US" sz="7000" dirty="0"/>
              <a:t>Fundraiser Training</a:t>
            </a:r>
            <a:br>
              <a:rPr lang="en-US" sz="7000" dirty="0"/>
            </a:br>
            <a:r>
              <a:rPr lang="en-US" sz="7000" dirty="0"/>
              <a:t>(K-8)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C53C9684-61A3-4C3D-AA67-27CD34200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D5F8978-B869-4777-BD1C-AAB2A7D0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5" y="1433164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B752-D361-A64A-AE88-E2888D3C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76" y="382386"/>
            <a:ext cx="10513424" cy="884712"/>
          </a:xfrm>
        </p:spPr>
        <p:txBody>
          <a:bodyPr anchor="b">
            <a:normAutofit/>
          </a:bodyPr>
          <a:lstStyle/>
          <a:p>
            <a:r>
              <a:rPr lang="en-US" dirty="0"/>
              <a:t>SFFC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E19C-49B5-634E-87F7-459B9EE6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76" y="1267098"/>
            <a:ext cx="10513423" cy="546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The SFFC Foundation is a nonprofit organization based in Nashville, TN. Our current initiatives include the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PFE Scholarship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Nourish Grants</a:t>
            </a:r>
            <a:r>
              <a:rPr lang="en-US" dirty="0">
                <a:solidFill>
                  <a:schemeClr val="tx2"/>
                </a:solidFill>
              </a:rPr>
              <a:t> for individuals/families.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Administration Team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   		   Ashley Beisiegel			           Jackie Downs		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	K-8 Program Officer		     9-12 Program Officer		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chemeClr val="tx2"/>
                </a:solidFill>
              </a:rPr>
              <a:t>Office Number: (615) 675-0450</a:t>
            </a:r>
          </a:p>
        </p:txBody>
      </p:sp>
      <p:pic>
        <p:nvPicPr>
          <p:cNvPr id="5" name="Picture 4" descr="A person standing in front of a flowering tree&#10;&#10;Description automatically generated with medium confidence">
            <a:extLst>
              <a:ext uri="{FF2B5EF4-FFF2-40B4-BE49-F238E27FC236}">
                <a16:creationId xmlns:a16="http://schemas.microsoft.com/office/drawing/2014/main" id="{C31EDC00-8156-9B4A-AB15-CE087BAC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5" t="36228" r="16697"/>
          <a:stretch/>
        </p:blipFill>
        <p:spPr>
          <a:xfrm>
            <a:off x="2923153" y="3681249"/>
            <a:ext cx="1789612" cy="2062266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6CF38EF-5512-3641-9D9E-26E4B02C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080" y="3658907"/>
            <a:ext cx="1653971" cy="21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9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B74E-34FA-6E6F-36CB-2E8772EA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74" y="218775"/>
            <a:ext cx="3958677" cy="1492132"/>
          </a:xfrm>
        </p:spPr>
        <p:txBody>
          <a:bodyPr/>
          <a:lstStyle/>
          <a:p>
            <a:r>
              <a:rPr lang="en-US" dirty="0"/>
              <a:t>Origin Video</a:t>
            </a:r>
          </a:p>
        </p:txBody>
      </p:sp>
      <p:pic>
        <p:nvPicPr>
          <p:cNvPr id="4" name="Online Media 3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A3A4ACB7-F10C-3AB6-2297-9831D6BCF1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350" y="1104181"/>
            <a:ext cx="9521524" cy="53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8C13-0B6C-47DA-82CB-D8C21A42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840259"/>
            <a:ext cx="10178322" cy="1034258"/>
          </a:xfrm>
        </p:spPr>
        <p:txBody>
          <a:bodyPr>
            <a:normAutofit/>
          </a:bodyPr>
          <a:lstStyle/>
          <a:p>
            <a:r>
              <a:rPr lang="en-US" dirty="0"/>
              <a:t>Your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8705-45B8-45B8-B946-F283EBE2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388" y="1874517"/>
            <a:ext cx="9597934" cy="3593591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chemeClr val="tx2"/>
                </a:solidFill>
                <a:ea typeface="+mn-lt"/>
                <a:cs typeface="+mn-lt"/>
              </a:rPr>
              <a:t>Create a plan before the school year begins to fundraise 30% of PFE scholarship funds.</a:t>
            </a:r>
            <a:endParaRPr lang="en-US" sz="19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v"/>
            </a:pPr>
            <a:endParaRPr lang="en-US" sz="1900" dirty="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chemeClr val="tx2"/>
                </a:solidFill>
                <a:ea typeface="+mn-lt"/>
                <a:cs typeface="+mn-lt"/>
              </a:rPr>
              <a:t>Secure donations for school’s portion (30%) of student scholarship.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v"/>
            </a:pPr>
            <a:endParaRPr lang="en-US" sz="1900" dirty="0">
              <a:solidFill>
                <a:schemeClr val="tx2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chemeClr val="tx2"/>
                </a:solidFill>
                <a:ea typeface="+mn-lt"/>
                <a:cs typeface="+mn-lt"/>
              </a:rPr>
              <a:t>Acknowledge your local donors.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v"/>
            </a:pPr>
            <a:endParaRPr lang="en-US" sz="19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chemeClr val="tx2"/>
                </a:solidFill>
              </a:rPr>
              <a:t>Work with your coordinator to report fundraising activities and totals to PFE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253422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9A0B-BF85-43AF-AA0A-F3C256C9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51" y="645107"/>
            <a:ext cx="3904735" cy="540828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Create a Plan and Fundraise!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F48CC8-4014-4034-92D3-B1DDF2294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102418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56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C3C9A-9D89-458A-B6E6-15D10CC5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541" y="457200"/>
            <a:ext cx="4164227" cy="119786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Fundraising Ideas</a:t>
            </a:r>
          </a:p>
        </p:txBody>
      </p:sp>
      <p:pic>
        <p:nvPicPr>
          <p:cNvPr id="7" name="Picture 4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23AAB40B-3419-4549-9A6D-5732A0A9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927188"/>
            <a:ext cx="5978273" cy="46929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787E-672D-4732-A5A8-414AE59A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541" y="1655065"/>
            <a:ext cx="4164227" cy="42245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Here are some suggestions that we have seen work at other schools: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A special event like a talent show, dinner, or walkathon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Nuts or produce sales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Community or church yard sales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Silent auctions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Inviting alumni to give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Ask your church during participant testimony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Set up a special PFE booth at school fairs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</a:rPr>
              <a:t>Consider virtual fundraisers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We would love to hear from you about what other ideas work in your community!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5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3408ACDA-FBD2-4415-9EE4-4D1BBDF17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30595D-127E-4DC3-8E40-9374B113D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B4DE6-F884-B04A-A725-A512C8AA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545" y="840259"/>
            <a:ext cx="8114743" cy="902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Acknowledge Local Donors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089ED-1EDA-8240-9347-4E4A852F9D6B}"/>
              </a:ext>
            </a:extLst>
          </p:cNvPr>
          <p:cNvSpPr txBox="1"/>
          <p:nvPr/>
        </p:nvSpPr>
        <p:spPr>
          <a:xfrm>
            <a:off x="917063" y="1742303"/>
            <a:ext cx="5088321" cy="448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If your school is blessed with a local donor who gives toward PFE scholarship funds, be sure to acknowledge the donor whenever possible. </a:t>
            </a: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2"/>
              </a:solidFill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dirty="0">
                <a:solidFill>
                  <a:schemeClr val="tx2"/>
                </a:solidFill>
              </a:rPr>
              <a:t>Some ideas are: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Wingdings"/>
              <a:buChar char="v"/>
            </a:pPr>
            <a:r>
              <a:rPr lang="en-US" dirty="0">
                <a:solidFill>
                  <a:schemeClr val="tx2"/>
                </a:solidFill>
              </a:rPr>
              <a:t>Thank you letters or videos from your students and their mentors.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Wingdings"/>
              <a:buChar char="v"/>
            </a:pPr>
            <a:r>
              <a:rPr lang="en-US" dirty="0">
                <a:solidFill>
                  <a:schemeClr val="tx2"/>
                </a:solidFill>
              </a:rPr>
              <a:t>Share testimonials and positive, life-changing stories that happen, in part, because of the donation.</a:t>
            </a:r>
          </a:p>
          <a:p>
            <a:pPr marL="285750" indent="-228600" defTabSz="914400">
              <a:spcBef>
                <a:spcPts val="700"/>
              </a:spcBef>
              <a:buClr>
                <a:schemeClr val="tx2"/>
              </a:buClr>
              <a:buFont typeface="Wingdings"/>
              <a:buChar char="v"/>
            </a:pPr>
            <a:r>
              <a:rPr lang="en-US" dirty="0">
                <a:solidFill>
                  <a:schemeClr val="tx2"/>
                </a:solidFill>
              </a:rPr>
              <a:t>Publicly thank your donor at awards chapel, board meetings, or PFE functions </a:t>
            </a:r>
            <a:r>
              <a:rPr lang="en-US" b="1" dirty="0">
                <a:solidFill>
                  <a:schemeClr val="tx2"/>
                </a:solidFill>
              </a:rPr>
              <a:t>IF </a:t>
            </a:r>
            <a:r>
              <a:rPr lang="en-US" dirty="0">
                <a:solidFill>
                  <a:schemeClr val="tx2"/>
                </a:solidFill>
              </a:rPr>
              <a:t>your donor does not mind being publicly acknowledged. </a:t>
            </a:r>
          </a:p>
        </p:txBody>
      </p:sp>
      <p:pic>
        <p:nvPicPr>
          <p:cNvPr id="4" name="Picture 4" descr="A close up of a necklace&#10;&#10;Description generated with high confidence">
            <a:extLst>
              <a:ext uri="{FF2B5EF4-FFF2-40B4-BE49-F238E27FC236}">
                <a16:creationId xmlns:a16="http://schemas.microsoft.com/office/drawing/2014/main" id="{A73D55FF-FE01-4965-9A73-CD34E0D3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18" y="2674783"/>
            <a:ext cx="5239164" cy="26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1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B22A-7CD2-DC1E-46A2-E3E8FBB8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863" y="195031"/>
            <a:ext cx="4164273" cy="1492132"/>
          </a:xfrm>
        </p:spPr>
        <p:txBody>
          <a:bodyPr/>
          <a:lstStyle/>
          <a:p>
            <a:r>
              <a:rPr lang="en-US" dirty="0"/>
              <a:t>Impact Video</a:t>
            </a:r>
          </a:p>
        </p:txBody>
      </p:sp>
      <p:pic>
        <p:nvPicPr>
          <p:cNvPr id="4" name="Online Media 3" descr="PFE Impact">
            <a:hlinkClick r:id="" action="ppaction://media"/>
            <a:extLst>
              <a:ext uri="{FF2B5EF4-FFF2-40B4-BE49-F238E27FC236}">
                <a16:creationId xmlns:a16="http://schemas.microsoft.com/office/drawing/2014/main" id="{CBAE926D-14FF-3472-51B1-1A13A2959E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7800" y="941097"/>
            <a:ext cx="9876397" cy="55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2" ma:contentTypeDescription="Create a new document." ma:contentTypeScope="" ma:versionID="9b43497c1ace997522632c900cd719f9">
  <xsd:schema xmlns:xsd="http://www.w3.org/2001/XMLSchema" xmlns:xs="http://www.w3.org/2001/XMLSchema" xmlns:p="http://schemas.microsoft.com/office/2006/metadata/properties" xmlns:ns2="f7474c18-0a34-4eb6-b79e-8bbddf8a6318" xmlns:ns3="a59198b6-37f8-401c-b3ab-b6c9c93ca088" targetNamespace="http://schemas.microsoft.com/office/2006/metadata/properties" ma:root="true" ma:fieldsID="34a2eb00fcb4421d0229866e1ac1e747" ns2:_="" ns3:_=""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2543CB-0A0F-4484-BB9A-05DD548EEA80}">
  <ds:schemaRefs>
    <ds:schemaRef ds:uri="a59198b6-37f8-401c-b3ab-b6c9c93ca088"/>
    <ds:schemaRef ds:uri="f7474c18-0a34-4eb6-b79e-8bbddf8a63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2AFB79-AB35-4743-BBF3-2BEA042DF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202FC-2DE3-489C-90B0-633641D622E0}">
  <ds:schemaRefs>
    <ds:schemaRef ds:uri="f7474c18-0a34-4eb6-b79e-8bbddf8a6318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a59198b6-37f8-401c-b3ab-b6c9c93ca08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{4C49CEDE-1F98-EB41-8F8B-865A939DFEBD}tf10001071</Template>
  <TotalTime>6</TotalTime>
  <Words>386</Words>
  <Application>Microsoft Macintosh PowerPoint</Application>
  <PresentationFormat>Widescreen</PresentationFormat>
  <Paragraphs>49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Wingdings</vt:lpstr>
      <vt:lpstr>Badge</vt:lpstr>
      <vt:lpstr>Fundraiser Training (K-8)</vt:lpstr>
      <vt:lpstr>SFFC Foundation</vt:lpstr>
      <vt:lpstr>Origin Video</vt:lpstr>
      <vt:lpstr>Your Commitments</vt:lpstr>
      <vt:lpstr>Create a Plan and Fundraise!</vt:lpstr>
      <vt:lpstr>Fundraising Ideas</vt:lpstr>
      <vt:lpstr>Acknowledge Local Donors</vt:lpstr>
      <vt:lpstr>Impact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Fundraiser</dc:title>
  <dc:creator>Kelly Jackson</dc:creator>
  <cp:lastModifiedBy>Ashley Beisiegel</cp:lastModifiedBy>
  <cp:revision>44</cp:revision>
  <dcterms:created xsi:type="dcterms:W3CDTF">2020-03-10T14:27:24Z</dcterms:created>
  <dcterms:modified xsi:type="dcterms:W3CDTF">2022-08-15T18:40:54Z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2020-05-06T21:28:18.3169197Z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7cdabec3-2f13-4480-bd1d-c4c1449710d0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2020-05-06T21:28:18.3169197Z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7cdabec3-2f13-4480-bd1d-c4c1449710d0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</Properties>
</file>